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8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9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ink/ink1.xml" ContentType="application/inkml+xml"/>
  <Override PartName="/ppt/ink/ink2.xml" ContentType="application/inkml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  <p:sldMasterId id="2147483741" r:id="rId5"/>
    <p:sldMasterId id="2147483753" r:id="rId6"/>
    <p:sldMasterId id="2147483765" r:id="rId7"/>
    <p:sldMasterId id="2147483777" r:id="rId8"/>
    <p:sldMasterId id="2147483789" r:id="rId9"/>
    <p:sldMasterId id="2147483801" r:id="rId10"/>
    <p:sldMasterId id="2147483813" r:id="rId11"/>
    <p:sldMasterId id="2147483825" r:id="rId12"/>
    <p:sldMasterId id="2147483847" r:id="rId13"/>
  </p:sldMasterIdLst>
  <p:notesMasterIdLst>
    <p:notesMasterId r:id="rId66"/>
  </p:notesMasterIdLst>
  <p:handoutMasterIdLst>
    <p:handoutMasterId r:id="rId67"/>
  </p:handoutMasterIdLst>
  <p:sldIdLst>
    <p:sldId id="265" r:id="rId14"/>
    <p:sldId id="1163" r:id="rId15"/>
    <p:sldId id="1801" r:id="rId16"/>
    <p:sldId id="2735" r:id="rId17"/>
    <p:sldId id="336" r:id="rId18"/>
    <p:sldId id="1366" r:id="rId19"/>
    <p:sldId id="1161" r:id="rId20"/>
    <p:sldId id="1810" r:id="rId21"/>
    <p:sldId id="1775" r:id="rId22"/>
    <p:sldId id="1127" r:id="rId23"/>
    <p:sldId id="1618" r:id="rId24"/>
    <p:sldId id="2743" r:id="rId25"/>
    <p:sldId id="1056" r:id="rId26"/>
    <p:sldId id="1511" r:id="rId27"/>
    <p:sldId id="2755" r:id="rId28"/>
    <p:sldId id="1392" r:id="rId29"/>
    <p:sldId id="1365" r:id="rId30"/>
    <p:sldId id="1391" r:id="rId31"/>
    <p:sldId id="1334" r:id="rId32"/>
    <p:sldId id="1394" r:id="rId33"/>
    <p:sldId id="1252" r:id="rId34"/>
    <p:sldId id="1295" r:id="rId35"/>
    <p:sldId id="1461" r:id="rId36"/>
    <p:sldId id="1458" r:id="rId37"/>
    <p:sldId id="1460" r:id="rId38"/>
    <p:sldId id="2759" r:id="rId39"/>
    <p:sldId id="2762" r:id="rId40"/>
    <p:sldId id="2757" r:id="rId41"/>
    <p:sldId id="2783" r:id="rId42"/>
    <p:sldId id="2802" r:id="rId43"/>
    <p:sldId id="2784" r:id="rId44"/>
    <p:sldId id="1292" r:id="rId45"/>
    <p:sldId id="2785" r:id="rId46"/>
    <p:sldId id="2689" r:id="rId47"/>
    <p:sldId id="1223" r:id="rId48"/>
    <p:sldId id="2724" r:id="rId49"/>
    <p:sldId id="1247" r:id="rId50"/>
    <p:sldId id="2723" r:id="rId51"/>
    <p:sldId id="2700" r:id="rId52"/>
    <p:sldId id="2727" r:id="rId53"/>
    <p:sldId id="2708" r:id="rId54"/>
    <p:sldId id="1279" r:id="rId55"/>
    <p:sldId id="1335" r:id="rId56"/>
    <p:sldId id="2787" r:id="rId57"/>
    <p:sldId id="1420" r:id="rId58"/>
    <p:sldId id="1514" r:id="rId59"/>
    <p:sldId id="1336" r:id="rId60"/>
    <p:sldId id="1213" r:id="rId61"/>
    <p:sldId id="1505" r:id="rId62"/>
    <p:sldId id="2801" r:id="rId63"/>
    <p:sldId id="1531" r:id="rId64"/>
    <p:sldId id="2803" r:id="rId6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FFC1"/>
    <a:srgbClr val="E1FFE1"/>
    <a:srgbClr val="81BBE7"/>
    <a:srgbClr val="9FCCEB"/>
    <a:srgbClr val="FFE8D1"/>
    <a:srgbClr val="FFE2C5"/>
    <a:srgbClr val="FFD9B3"/>
    <a:srgbClr val="FCE5E4"/>
    <a:srgbClr val="F7BCBB"/>
    <a:srgbClr val="CDF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E4B9E6-636A-4307-9F60-5D3E0B1EEF16}" v="630" dt="2025-09-02T16:32:53.148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59" autoAdjust="0"/>
    <p:restoredTop sz="94737" autoAdjust="0"/>
  </p:normalViewPr>
  <p:slideViewPr>
    <p:cSldViewPr showGuides="1">
      <p:cViewPr varScale="1">
        <p:scale>
          <a:sx n="67" d="100"/>
          <a:sy n="67" d="100"/>
        </p:scale>
        <p:origin x="821" y="5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8" d="100"/>
        <a:sy n="88" d="100"/>
      </p:scale>
      <p:origin x="0" y="-6715"/>
    </p:cViewPr>
  </p:sorterViewPr>
  <p:notesViewPr>
    <p:cSldViewPr>
      <p:cViewPr varScale="1">
        <p:scale>
          <a:sx n="60" d="100"/>
          <a:sy n="60" d="100"/>
        </p:scale>
        <p:origin x="326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3.xml"/><Relationship Id="rId21" Type="http://schemas.openxmlformats.org/officeDocument/2006/relationships/slide" Target="slides/slide8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63" Type="http://schemas.openxmlformats.org/officeDocument/2006/relationships/slide" Target="slides/slide50.xml"/><Relationship Id="rId6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66" Type="http://schemas.openxmlformats.org/officeDocument/2006/relationships/notesMaster" Target="notesMasters/notesMaster1.xml"/><Relationship Id="rId7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48.xml"/><Relationship Id="rId19" Type="http://schemas.openxmlformats.org/officeDocument/2006/relationships/slide" Target="slides/slide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slide" Target="slides/slide51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8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slide" Target="slides/slide49.xml"/><Relationship Id="rId7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73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39" Type="http://schemas.openxmlformats.org/officeDocument/2006/relationships/slide" Target="slides/slide26.xml"/><Relationship Id="rId34" Type="http://schemas.openxmlformats.org/officeDocument/2006/relationships/slide" Target="slides/slide21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7" Type="http://schemas.openxmlformats.org/officeDocument/2006/relationships/slideMaster" Target="slideMasters/slideMaster4.xml"/><Relationship Id="rId7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zena Tkocz" userId="83e3c1f299d4494d" providerId="LiveId" clId="{B0E4B9E6-636A-4307-9F60-5D3E0B1EEF16}"/>
    <pc:docChg chg="undo custSel addSld delSld modSld sldOrd delMainMaster">
      <pc:chgData name="Marzena Tkocz" userId="83e3c1f299d4494d" providerId="LiveId" clId="{B0E4B9E6-636A-4307-9F60-5D3E0B1EEF16}" dt="2025-09-02T16:32:53.148" v="4575"/>
      <pc:docMkLst>
        <pc:docMk/>
      </pc:docMkLst>
      <pc:sldChg chg="modSp mod">
        <pc:chgData name="Marzena Tkocz" userId="83e3c1f299d4494d" providerId="LiveId" clId="{B0E4B9E6-636A-4307-9F60-5D3E0B1EEF16}" dt="2025-09-02T13:24:22.811" v="2940" actId="6549"/>
        <pc:sldMkLst>
          <pc:docMk/>
          <pc:sldMk cId="1671839368" sldId="265"/>
        </pc:sldMkLst>
        <pc:spChg chg="mod">
          <ac:chgData name="Marzena Tkocz" userId="83e3c1f299d4494d" providerId="LiveId" clId="{B0E4B9E6-636A-4307-9F60-5D3E0B1EEF16}" dt="2025-09-02T13:24:11.183" v="2939" actId="20577"/>
          <ac:spMkLst>
            <pc:docMk/>
            <pc:sldMk cId="1671839368" sldId="265"/>
            <ac:spMk id="2" creationId="{F93568BE-245E-449B-9BA3-0D02E7BF7EC3}"/>
          </ac:spMkLst>
        </pc:spChg>
        <pc:spChg chg="mod">
          <ac:chgData name="Marzena Tkocz" userId="83e3c1f299d4494d" providerId="LiveId" clId="{B0E4B9E6-636A-4307-9F60-5D3E0B1EEF16}" dt="2025-09-02T13:24:22.811" v="2940" actId="6549"/>
          <ac:spMkLst>
            <pc:docMk/>
            <pc:sldMk cId="1671839368" sldId="265"/>
            <ac:spMk id="3" creationId="{BC2F625A-2277-4F6D-95F0-91B1E048662A}"/>
          </ac:spMkLst>
        </pc:spChg>
      </pc:sldChg>
      <pc:sldChg chg="addSp modSp mod modAnim">
        <pc:chgData name="Marzena Tkocz" userId="83e3c1f299d4494d" providerId="LiveId" clId="{B0E4B9E6-636A-4307-9F60-5D3E0B1EEF16}" dt="2025-09-02T13:25:50.041" v="2946" actId="14100"/>
        <pc:sldMkLst>
          <pc:docMk/>
          <pc:sldMk cId="642385968" sldId="336"/>
        </pc:sldMkLst>
        <pc:spChg chg="mod">
          <ac:chgData name="Marzena Tkocz" userId="83e3c1f299d4494d" providerId="LiveId" clId="{B0E4B9E6-636A-4307-9F60-5D3E0B1EEF16}" dt="2025-08-27T15:50:57.852" v="1718" actId="207"/>
          <ac:spMkLst>
            <pc:docMk/>
            <pc:sldMk cId="642385968" sldId="336"/>
            <ac:spMk id="2" creationId="{B6AC1DDB-A192-851C-9DBD-2EDCD21F000F}"/>
          </ac:spMkLst>
        </pc:spChg>
        <pc:spChg chg="mod">
          <ac:chgData name="Marzena Tkocz" userId="83e3c1f299d4494d" providerId="LiveId" clId="{B0E4B9E6-636A-4307-9F60-5D3E0B1EEF16}" dt="2025-08-27T13:55:17.125" v="86" actId="21"/>
          <ac:spMkLst>
            <pc:docMk/>
            <pc:sldMk cId="642385968" sldId="336"/>
            <ac:spMk id="3" creationId="{0FEACB9B-319E-9501-2228-D98FB74B915E}"/>
          </ac:spMkLst>
        </pc:spChg>
        <pc:spChg chg="add mod">
          <ac:chgData name="Marzena Tkocz" userId="83e3c1f299d4494d" providerId="LiveId" clId="{B0E4B9E6-636A-4307-9F60-5D3E0B1EEF16}" dt="2025-09-02T13:25:32.906" v="2945" actId="20577"/>
          <ac:spMkLst>
            <pc:docMk/>
            <pc:sldMk cId="642385968" sldId="336"/>
            <ac:spMk id="5" creationId="{CC15E7C5-E70E-1C7A-113D-4D5A948DBA6C}"/>
          </ac:spMkLst>
        </pc:spChg>
        <pc:spChg chg="add mod">
          <ac:chgData name="Marzena Tkocz" userId="83e3c1f299d4494d" providerId="LiveId" clId="{B0E4B9E6-636A-4307-9F60-5D3E0B1EEF16}" dt="2025-09-02T13:25:50.041" v="2946" actId="14100"/>
          <ac:spMkLst>
            <pc:docMk/>
            <pc:sldMk cId="642385968" sldId="336"/>
            <ac:spMk id="6" creationId="{BE396419-4B64-0A61-777B-3E4F253C0ED0}"/>
          </ac:spMkLst>
        </pc:spChg>
        <pc:spChg chg="add mod">
          <ac:chgData name="Marzena Tkocz" userId="83e3c1f299d4494d" providerId="LiveId" clId="{B0E4B9E6-636A-4307-9F60-5D3E0B1EEF16}" dt="2025-08-27T15:50:37.388" v="1716" actId="122"/>
          <ac:spMkLst>
            <pc:docMk/>
            <pc:sldMk cId="642385968" sldId="336"/>
            <ac:spMk id="7" creationId="{7EEFA176-5F0C-4172-4DA5-476FB15E1210}"/>
          </ac:spMkLst>
        </pc:spChg>
      </pc:sldChg>
      <pc:sldChg chg="del">
        <pc:chgData name="Marzena Tkocz" userId="83e3c1f299d4494d" providerId="LiveId" clId="{B0E4B9E6-636A-4307-9F60-5D3E0B1EEF16}" dt="2025-08-27T14:16:15.906" v="327" actId="2696"/>
        <pc:sldMkLst>
          <pc:docMk/>
          <pc:sldMk cId="2950829365" sldId="482"/>
        </pc:sldMkLst>
      </pc:sldChg>
      <pc:sldChg chg="del">
        <pc:chgData name="Marzena Tkocz" userId="83e3c1f299d4494d" providerId="LiveId" clId="{B0E4B9E6-636A-4307-9F60-5D3E0B1EEF16}" dt="2025-08-27T14:09:49.170" v="240" actId="2696"/>
        <pc:sldMkLst>
          <pc:docMk/>
          <pc:sldMk cId="1741980767" sldId="1049"/>
        </pc:sldMkLst>
      </pc:sldChg>
      <pc:sldChg chg="del">
        <pc:chgData name="Marzena Tkocz" userId="83e3c1f299d4494d" providerId="LiveId" clId="{B0E4B9E6-636A-4307-9F60-5D3E0B1EEF16}" dt="2025-08-27T15:43:52.104" v="1605" actId="2696"/>
        <pc:sldMkLst>
          <pc:docMk/>
          <pc:sldMk cId="3619283497" sldId="1051"/>
        </pc:sldMkLst>
      </pc:sldChg>
      <pc:sldChg chg="addSp delSp modSp mod">
        <pc:chgData name="Marzena Tkocz" userId="83e3c1f299d4494d" providerId="LiveId" clId="{B0E4B9E6-636A-4307-9F60-5D3E0B1EEF16}" dt="2025-09-02T13:34:23.944" v="3122" actId="14100"/>
        <pc:sldMkLst>
          <pc:docMk/>
          <pc:sldMk cId="4202414457" sldId="1056"/>
        </pc:sldMkLst>
        <pc:spChg chg="mod">
          <ac:chgData name="Marzena Tkocz" userId="83e3c1f299d4494d" providerId="LiveId" clId="{B0E4B9E6-636A-4307-9F60-5D3E0B1EEF16}" dt="2025-08-27T14:12:50.139" v="294" actId="207"/>
          <ac:spMkLst>
            <pc:docMk/>
            <pc:sldMk cId="4202414457" sldId="1056"/>
            <ac:spMk id="2" creationId="{6C74DAAD-2E36-9A77-2678-5735F7675EF9}"/>
          </ac:spMkLst>
        </pc:spChg>
        <pc:spChg chg="add mod">
          <ac:chgData name="Marzena Tkocz" userId="83e3c1f299d4494d" providerId="LiveId" clId="{B0E4B9E6-636A-4307-9F60-5D3E0B1EEF16}" dt="2025-08-27T14:09:00.634" v="229" actId="14100"/>
          <ac:spMkLst>
            <pc:docMk/>
            <pc:sldMk cId="4202414457" sldId="1056"/>
            <ac:spMk id="6" creationId="{5AA11929-F439-A21F-716B-F798E3F2681C}"/>
          </ac:spMkLst>
        </pc:spChg>
        <pc:spChg chg="add mod">
          <ac:chgData name="Marzena Tkocz" userId="83e3c1f299d4494d" providerId="LiveId" clId="{B0E4B9E6-636A-4307-9F60-5D3E0B1EEF16}" dt="2025-09-02T13:34:00.154" v="3118" actId="1076"/>
          <ac:spMkLst>
            <pc:docMk/>
            <pc:sldMk cId="4202414457" sldId="1056"/>
            <ac:spMk id="7" creationId="{54D9768E-891B-7A1E-FC24-5A064C5EE898}"/>
          </ac:spMkLst>
        </pc:spChg>
        <pc:spChg chg="add mod">
          <ac:chgData name="Marzena Tkocz" userId="83e3c1f299d4494d" providerId="LiveId" clId="{B0E4B9E6-636A-4307-9F60-5D3E0B1EEF16}" dt="2025-09-02T13:34:23.944" v="3122" actId="14100"/>
          <ac:spMkLst>
            <pc:docMk/>
            <pc:sldMk cId="4202414457" sldId="1056"/>
            <ac:spMk id="8" creationId="{6D737DF4-F7B6-0E23-85DE-69B10B117334}"/>
          </ac:spMkLst>
        </pc:spChg>
        <pc:spChg chg="add mod">
          <ac:chgData name="Marzena Tkocz" userId="83e3c1f299d4494d" providerId="LiveId" clId="{B0E4B9E6-636A-4307-9F60-5D3E0B1EEF16}" dt="2025-09-02T13:34:02.028" v="3119" actId="1076"/>
          <ac:spMkLst>
            <pc:docMk/>
            <pc:sldMk cId="4202414457" sldId="1056"/>
            <ac:spMk id="9" creationId="{A9F198F6-5FCD-10EA-7BE1-F06F2447AB76}"/>
          </ac:spMkLst>
        </pc:spChg>
        <pc:spChg chg="add mod">
          <ac:chgData name="Marzena Tkocz" userId="83e3c1f299d4494d" providerId="LiveId" clId="{B0E4B9E6-636A-4307-9F60-5D3E0B1EEF16}" dt="2025-09-02T13:34:04.398" v="3120" actId="1076"/>
          <ac:spMkLst>
            <pc:docMk/>
            <pc:sldMk cId="4202414457" sldId="1056"/>
            <ac:spMk id="10" creationId="{C0202DCD-EE63-26BB-B83F-5B52E43B80C5}"/>
          </ac:spMkLst>
        </pc:spChg>
      </pc:sldChg>
      <pc:sldChg chg="del">
        <pc:chgData name="Marzena Tkocz" userId="83e3c1f299d4494d" providerId="LiveId" clId="{B0E4B9E6-636A-4307-9F60-5D3E0B1EEF16}" dt="2025-08-27T14:11:12.218" v="274" actId="2696"/>
        <pc:sldMkLst>
          <pc:docMk/>
          <pc:sldMk cId="3546725836" sldId="1058"/>
        </pc:sldMkLst>
      </pc:sldChg>
      <pc:sldChg chg="del">
        <pc:chgData name="Marzena Tkocz" userId="83e3c1f299d4494d" providerId="LiveId" clId="{B0E4B9E6-636A-4307-9F60-5D3E0B1EEF16}" dt="2025-08-27T14:12:31.902" v="291" actId="2696"/>
        <pc:sldMkLst>
          <pc:docMk/>
          <pc:sldMk cId="3611333922" sldId="1059"/>
        </pc:sldMkLst>
      </pc:sldChg>
      <pc:sldChg chg="modSp del mod">
        <pc:chgData name="Marzena Tkocz" userId="83e3c1f299d4494d" providerId="LiveId" clId="{B0E4B9E6-636A-4307-9F60-5D3E0B1EEF16}" dt="2025-08-27T14:12:21.029" v="289" actId="2696"/>
        <pc:sldMkLst>
          <pc:docMk/>
          <pc:sldMk cId="16777108" sldId="1060"/>
        </pc:sldMkLst>
      </pc:sldChg>
      <pc:sldChg chg="del">
        <pc:chgData name="Marzena Tkocz" userId="83e3c1f299d4494d" providerId="LiveId" clId="{B0E4B9E6-636A-4307-9F60-5D3E0B1EEF16}" dt="2025-08-27T14:11:16.532" v="275" actId="2696"/>
        <pc:sldMkLst>
          <pc:docMk/>
          <pc:sldMk cId="3750854938" sldId="1061"/>
        </pc:sldMkLst>
      </pc:sldChg>
      <pc:sldChg chg="modSp mod">
        <pc:chgData name="Marzena Tkocz" userId="83e3c1f299d4494d" providerId="LiveId" clId="{B0E4B9E6-636A-4307-9F60-5D3E0B1EEF16}" dt="2025-08-29T13:38:07.255" v="2291" actId="20577"/>
        <pc:sldMkLst>
          <pc:docMk/>
          <pc:sldMk cId="2368829085" sldId="1127"/>
        </pc:sldMkLst>
        <pc:spChg chg="mod">
          <ac:chgData name="Marzena Tkocz" userId="83e3c1f299d4494d" providerId="LiveId" clId="{B0E4B9E6-636A-4307-9F60-5D3E0B1EEF16}" dt="2025-08-29T13:38:07.255" v="2291" actId="20577"/>
          <ac:spMkLst>
            <pc:docMk/>
            <pc:sldMk cId="2368829085" sldId="1127"/>
            <ac:spMk id="3" creationId="{998C7425-9430-F921-9266-BF5DF41C543B}"/>
          </ac:spMkLst>
        </pc:spChg>
      </pc:sldChg>
      <pc:sldChg chg="del">
        <pc:chgData name="Marzena Tkocz" userId="83e3c1f299d4494d" providerId="LiveId" clId="{B0E4B9E6-636A-4307-9F60-5D3E0B1EEF16}" dt="2025-08-29T13:39:01.927" v="2332" actId="2696"/>
        <pc:sldMkLst>
          <pc:docMk/>
          <pc:sldMk cId="218920906" sldId="1129"/>
        </pc:sldMkLst>
      </pc:sldChg>
      <pc:sldChg chg="modSp del mod">
        <pc:chgData name="Marzena Tkocz" userId="83e3c1f299d4494d" providerId="LiveId" clId="{B0E4B9E6-636A-4307-9F60-5D3E0B1EEF16}" dt="2025-08-29T13:38:47.142" v="2329" actId="2696"/>
        <pc:sldMkLst>
          <pc:docMk/>
          <pc:sldMk cId="2771432291" sldId="1135"/>
        </pc:sldMkLst>
      </pc:sldChg>
      <pc:sldChg chg="modSp mod">
        <pc:chgData name="Marzena Tkocz" userId="83e3c1f299d4494d" providerId="LiveId" clId="{B0E4B9E6-636A-4307-9F60-5D3E0B1EEF16}" dt="2025-09-02T13:32:26.630" v="3065" actId="1076"/>
        <pc:sldMkLst>
          <pc:docMk/>
          <pc:sldMk cId="2004396653" sldId="1161"/>
        </pc:sldMkLst>
        <pc:spChg chg="mod">
          <ac:chgData name="Marzena Tkocz" userId="83e3c1f299d4494d" providerId="LiveId" clId="{B0E4B9E6-636A-4307-9F60-5D3E0B1EEF16}" dt="2025-09-02T13:32:24.854" v="3064" actId="1076"/>
          <ac:spMkLst>
            <pc:docMk/>
            <pc:sldMk cId="2004396653" sldId="1161"/>
            <ac:spMk id="8" creationId="{AC34E4C1-88C4-C8D1-C4DF-B68CF5E74CE5}"/>
          </ac:spMkLst>
        </pc:spChg>
        <pc:spChg chg="mod">
          <ac:chgData name="Marzena Tkocz" userId="83e3c1f299d4494d" providerId="LiveId" clId="{B0E4B9E6-636A-4307-9F60-5D3E0B1EEF16}" dt="2025-09-02T13:32:26.630" v="3065" actId="1076"/>
          <ac:spMkLst>
            <pc:docMk/>
            <pc:sldMk cId="2004396653" sldId="1161"/>
            <ac:spMk id="9" creationId="{647844CF-EE75-8BB3-91D4-879C292AF34B}"/>
          </ac:spMkLst>
        </pc:spChg>
      </pc:sldChg>
      <pc:sldChg chg="modSp mod">
        <pc:chgData name="Marzena Tkocz" userId="83e3c1f299d4494d" providerId="LiveId" clId="{B0E4B9E6-636A-4307-9F60-5D3E0B1EEF16}" dt="2025-08-29T13:48:59.491" v="2622" actId="14734"/>
        <pc:sldMkLst>
          <pc:docMk/>
          <pc:sldMk cId="526784310" sldId="1163"/>
        </pc:sldMkLst>
        <pc:graphicFrameChg chg="mod modGraphic">
          <ac:chgData name="Marzena Tkocz" userId="83e3c1f299d4494d" providerId="LiveId" clId="{B0E4B9E6-636A-4307-9F60-5D3E0B1EEF16}" dt="2025-08-29T13:48:59.491" v="2622" actId="14734"/>
          <ac:graphicFrameMkLst>
            <pc:docMk/>
            <pc:sldMk cId="526784310" sldId="1163"/>
            <ac:graphicFrameMk id="5" creationId="{D64F7EFE-4D7F-2CD6-7217-0B1477689A55}"/>
          </ac:graphicFrameMkLst>
        </pc:graphicFrameChg>
      </pc:sldChg>
      <pc:sldChg chg="del">
        <pc:chgData name="Marzena Tkocz" userId="83e3c1f299d4494d" providerId="LiveId" clId="{B0E4B9E6-636A-4307-9F60-5D3E0B1EEF16}" dt="2025-08-27T15:22:20.997" v="952" actId="2696"/>
        <pc:sldMkLst>
          <pc:docMk/>
          <pc:sldMk cId="1347002266" sldId="1169"/>
        </pc:sldMkLst>
      </pc:sldChg>
      <pc:sldChg chg="del">
        <pc:chgData name="Marzena Tkocz" userId="83e3c1f299d4494d" providerId="LiveId" clId="{B0E4B9E6-636A-4307-9F60-5D3E0B1EEF16}" dt="2025-08-27T14:07:43.809" v="212" actId="2696"/>
        <pc:sldMkLst>
          <pc:docMk/>
          <pc:sldMk cId="3415876640" sldId="1194"/>
        </pc:sldMkLst>
      </pc:sldChg>
      <pc:sldChg chg="del">
        <pc:chgData name="Marzena Tkocz" userId="83e3c1f299d4494d" providerId="LiveId" clId="{B0E4B9E6-636A-4307-9F60-5D3E0B1EEF16}" dt="2025-08-27T15:22:18.669" v="951" actId="2696"/>
        <pc:sldMkLst>
          <pc:docMk/>
          <pc:sldMk cId="3455890058" sldId="1195"/>
        </pc:sldMkLst>
      </pc:sldChg>
      <pc:sldChg chg="modSp mod">
        <pc:chgData name="Marzena Tkocz" userId="83e3c1f299d4494d" providerId="LiveId" clId="{B0E4B9E6-636A-4307-9F60-5D3E0B1EEF16}" dt="2025-08-29T13:53:12.391" v="2656" actId="255"/>
        <pc:sldMkLst>
          <pc:docMk/>
          <pc:sldMk cId="2561311180" sldId="1213"/>
        </pc:sldMkLst>
        <pc:spChg chg="mod">
          <ac:chgData name="Marzena Tkocz" userId="83e3c1f299d4494d" providerId="LiveId" clId="{B0E4B9E6-636A-4307-9F60-5D3E0B1EEF16}" dt="2025-08-29T13:53:12.391" v="2656" actId="255"/>
          <ac:spMkLst>
            <pc:docMk/>
            <pc:sldMk cId="2561311180" sldId="1213"/>
            <ac:spMk id="3" creationId="{C4BB1E81-02DD-584B-6C62-E89171B7C836}"/>
          </ac:spMkLst>
        </pc:spChg>
      </pc:sldChg>
      <pc:sldChg chg="del">
        <pc:chgData name="Marzena Tkocz" userId="83e3c1f299d4494d" providerId="LiveId" clId="{B0E4B9E6-636A-4307-9F60-5D3E0B1EEF16}" dt="2025-08-27T14:07:59.681" v="213" actId="2696"/>
        <pc:sldMkLst>
          <pc:docMk/>
          <pc:sldMk cId="2866371214" sldId="1215"/>
        </pc:sldMkLst>
      </pc:sldChg>
      <pc:sldChg chg="del">
        <pc:chgData name="Marzena Tkocz" userId="83e3c1f299d4494d" providerId="LiveId" clId="{B0E4B9E6-636A-4307-9F60-5D3E0B1EEF16}" dt="2025-08-27T15:56:38.160" v="1801" actId="2696"/>
        <pc:sldMkLst>
          <pc:docMk/>
          <pc:sldMk cId="1850767834" sldId="1222"/>
        </pc:sldMkLst>
      </pc:sldChg>
      <pc:sldChg chg="delSp modSp mod">
        <pc:chgData name="Marzena Tkocz" userId="83e3c1f299d4494d" providerId="LiveId" clId="{B0E4B9E6-636A-4307-9F60-5D3E0B1EEF16}" dt="2025-09-02T15:57:24.670" v="4569" actId="20577"/>
        <pc:sldMkLst>
          <pc:docMk/>
          <pc:sldMk cId="526982131" sldId="1223"/>
        </pc:sldMkLst>
        <pc:spChg chg="mod">
          <ac:chgData name="Marzena Tkocz" userId="83e3c1f299d4494d" providerId="LiveId" clId="{B0E4B9E6-636A-4307-9F60-5D3E0B1EEF16}" dt="2025-09-02T14:20:07.983" v="3607" actId="20577"/>
          <ac:spMkLst>
            <pc:docMk/>
            <pc:sldMk cId="526982131" sldId="1223"/>
            <ac:spMk id="2" creationId="{1CACC147-721A-FE22-8F97-9BAF76565754}"/>
          </ac:spMkLst>
        </pc:spChg>
        <pc:spChg chg="mod">
          <ac:chgData name="Marzena Tkocz" userId="83e3c1f299d4494d" providerId="LiveId" clId="{B0E4B9E6-636A-4307-9F60-5D3E0B1EEF16}" dt="2025-09-02T15:57:24.670" v="4569" actId="20577"/>
          <ac:spMkLst>
            <pc:docMk/>
            <pc:sldMk cId="526982131" sldId="1223"/>
            <ac:spMk id="3" creationId="{2D1F8C62-523D-4D44-DC26-270B719FD1A3}"/>
          </ac:spMkLst>
        </pc:spChg>
        <pc:spChg chg="mod">
          <ac:chgData name="Marzena Tkocz" userId="83e3c1f299d4494d" providerId="LiveId" clId="{B0E4B9E6-636A-4307-9F60-5D3E0B1EEF16}" dt="2025-09-02T14:18:51.947" v="3577" actId="115"/>
          <ac:spMkLst>
            <pc:docMk/>
            <pc:sldMk cId="526982131" sldId="1223"/>
            <ac:spMk id="5" creationId="{FA8F0050-E5CA-E9CB-0C87-4F3C0AB7EC82}"/>
          </ac:spMkLst>
        </pc:spChg>
        <pc:spChg chg="mod">
          <ac:chgData name="Marzena Tkocz" userId="83e3c1f299d4494d" providerId="LiveId" clId="{B0E4B9E6-636A-4307-9F60-5D3E0B1EEF16}" dt="2025-08-27T14:29:55.884" v="473" actId="14100"/>
          <ac:spMkLst>
            <pc:docMk/>
            <pc:sldMk cId="526982131" sldId="1223"/>
            <ac:spMk id="6" creationId="{48437098-9D61-9691-C2E8-093CBA15133E}"/>
          </ac:spMkLst>
        </pc:spChg>
      </pc:sldChg>
      <pc:sldChg chg="del">
        <pc:chgData name="Marzena Tkocz" userId="83e3c1f299d4494d" providerId="LiveId" clId="{B0E4B9E6-636A-4307-9F60-5D3E0B1EEF16}" dt="2025-08-27T14:21:24.732" v="413" actId="2696"/>
        <pc:sldMkLst>
          <pc:docMk/>
          <pc:sldMk cId="2423315929" sldId="1224"/>
        </pc:sldMkLst>
      </pc:sldChg>
      <pc:sldChg chg="del">
        <pc:chgData name="Marzena Tkocz" userId="83e3c1f299d4494d" providerId="LiveId" clId="{B0E4B9E6-636A-4307-9F60-5D3E0B1EEF16}" dt="2025-08-27T14:21:27.478" v="414" actId="2696"/>
        <pc:sldMkLst>
          <pc:docMk/>
          <pc:sldMk cId="1094300460" sldId="1225"/>
        </pc:sldMkLst>
      </pc:sldChg>
      <pc:sldChg chg="del">
        <pc:chgData name="Marzena Tkocz" userId="83e3c1f299d4494d" providerId="LiveId" clId="{B0E4B9E6-636A-4307-9F60-5D3E0B1EEF16}" dt="2025-08-27T14:21:21.782" v="412" actId="2696"/>
        <pc:sldMkLst>
          <pc:docMk/>
          <pc:sldMk cId="470166587" sldId="1226"/>
        </pc:sldMkLst>
      </pc:sldChg>
      <pc:sldChg chg="del">
        <pc:chgData name="Marzena Tkocz" userId="83e3c1f299d4494d" providerId="LiveId" clId="{B0E4B9E6-636A-4307-9F60-5D3E0B1EEF16}" dt="2025-08-27T14:21:19.210" v="411" actId="2696"/>
        <pc:sldMkLst>
          <pc:docMk/>
          <pc:sldMk cId="3209214377" sldId="1227"/>
        </pc:sldMkLst>
      </pc:sldChg>
      <pc:sldChg chg="del">
        <pc:chgData name="Marzena Tkocz" userId="83e3c1f299d4494d" providerId="LiveId" clId="{B0E4B9E6-636A-4307-9F60-5D3E0B1EEF16}" dt="2025-08-27T15:06:34.963" v="803" actId="47"/>
        <pc:sldMkLst>
          <pc:docMk/>
          <pc:sldMk cId="2270219909" sldId="1229"/>
        </pc:sldMkLst>
      </pc:sldChg>
      <pc:sldChg chg="modSp mod modAnim">
        <pc:chgData name="Marzena Tkocz" userId="83e3c1f299d4494d" providerId="LiveId" clId="{B0E4B9E6-636A-4307-9F60-5D3E0B1EEF16}" dt="2025-08-27T14:29:13.399" v="464" actId="1076"/>
        <pc:sldMkLst>
          <pc:docMk/>
          <pc:sldMk cId="4256056685" sldId="1247"/>
        </pc:sldMkLst>
        <pc:spChg chg="mod">
          <ac:chgData name="Marzena Tkocz" userId="83e3c1f299d4494d" providerId="LiveId" clId="{B0E4B9E6-636A-4307-9F60-5D3E0B1EEF16}" dt="2025-08-27T14:28:23.088" v="446" actId="14100"/>
          <ac:spMkLst>
            <pc:docMk/>
            <pc:sldMk cId="4256056685" sldId="1247"/>
            <ac:spMk id="14" creationId="{CFD66876-F49C-4F45-E0DA-F5AEB9CBAE69}"/>
          </ac:spMkLst>
        </pc:spChg>
        <pc:spChg chg="mod">
          <ac:chgData name="Marzena Tkocz" userId="83e3c1f299d4494d" providerId="LiveId" clId="{B0E4B9E6-636A-4307-9F60-5D3E0B1EEF16}" dt="2025-08-27T14:28:26.055" v="447" actId="14100"/>
          <ac:spMkLst>
            <pc:docMk/>
            <pc:sldMk cId="4256056685" sldId="1247"/>
            <ac:spMk id="15" creationId="{EBDB5196-710F-2313-44A4-89E6DF573DFC}"/>
          </ac:spMkLst>
        </pc:spChg>
        <pc:spChg chg="mod">
          <ac:chgData name="Marzena Tkocz" userId="83e3c1f299d4494d" providerId="LiveId" clId="{B0E4B9E6-636A-4307-9F60-5D3E0B1EEF16}" dt="2025-08-27T14:29:08.835" v="463" actId="1076"/>
          <ac:spMkLst>
            <pc:docMk/>
            <pc:sldMk cId="4256056685" sldId="1247"/>
            <ac:spMk id="17" creationId="{59E33111-74BD-62FF-D5EA-8ED8F3126FE2}"/>
          </ac:spMkLst>
        </pc:spChg>
        <pc:spChg chg="mod">
          <ac:chgData name="Marzena Tkocz" userId="83e3c1f299d4494d" providerId="LiveId" clId="{B0E4B9E6-636A-4307-9F60-5D3E0B1EEF16}" dt="2025-08-27T14:29:05.464" v="462" actId="1076"/>
          <ac:spMkLst>
            <pc:docMk/>
            <pc:sldMk cId="4256056685" sldId="1247"/>
            <ac:spMk id="18" creationId="{5448779C-AABC-5410-0424-55BE0CF825DC}"/>
          </ac:spMkLst>
        </pc:spChg>
        <pc:spChg chg="mod">
          <ac:chgData name="Marzena Tkocz" userId="83e3c1f299d4494d" providerId="LiveId" clId="{B0E4B9E6-636A-4307-9F60-5D3E0B1EEF16}" dt="2025-08-27T14:29:13.399" v="464" actId="1076"/>
          <ac:spMkLst>
            <pc:docMk/>
            <pc:sldMk cId="4256056685" sldId="1247"/>
            <ac:spMk id="19" creationId="{6D876CBD-46E6-817F-F722-7F0AE68D110E}"/>
          </ac:spMkLst>
        </pc:spChg>
      </pc:sldChg>
      <pc:sldChg chg="modSp mod">
        <pc:chgData name="Marzena Tkocz" userId="83e3c1f299d4494d" providerId="LiveId" clId="{B0E4B9E6-636A-4307-9F60-5D3E0B1EEF16}" dt="2025-08-27T16:59:40.650" v="2235" actId="948"/>
        <pc:sldMkLst>
          <pc:docMk/>
          <pc:sldMk cId="2416431561" sldId="1252"/>
        </pc:sldMkLst>
        <pc:spChg chg="mod">
          <ac:chgData name="Marzena Tkocz" userId="83e3c1f299d4494d" providerId="LiveId" clId="{B0E4B9E6-636A-4307-9F60-5D3E0B1EEF16}" dt="2025-08-27T16:59:40.650" v="2235" actId="948"/>
          <ac:spMkLst>
            <pc:docMk/>
            <pc:sldMk cId="2416431561" sldId="1252"/>
            <ac:spMk id="5" creationId="{218EE731-5541-2A2B-3728-7D03A5AD7432}"/>
          </ac:spMkLst>
        </pc:spChg>
        <pc:spChg chg="mod">
          <ac:chgData name="Marzena Tkocz" userId="83e3c1f299d4494d" providerId="LiveId" clId="{B0E4B9E6-636A-4307-9F60-5D3E0B1EEF16}" dt="2025-08-27T16:59:29.461" v="2233" actId="20577"/>
          <ac:spMkLst>
            <pc:docMk/>
            <pc:sldMk cId="2416431561" sldId="1252"/>
            <ac:spMk id="6" creationId="{076B0503-FC6A-F455-C264-A779819392BE}"/>
          </ac:spMkLst>
        </pc:spChg>
      </pc:sldChg>
      <pc:sldChg chg="del">
        <pc:chgData name="Marzena Tkocz" userId="83e3c1f299d4494d" providerId="LiveId" clId="{B0E4B9E6-636A-4307-9F60-5D3E0B1EEF16}" dt="2025-08-27T14:23:01.274" v="424" actId="2696"/>
        <pc:sldMkLst>
          <pc:docMk/>
          <pc:sldMk cId="3649032268" sldId="1261"/>
        </pc:sldMkLst>
      </pc:sldChg>
      <pc:sldChg chg="del">
        <pc:chgData name="Marzena Tkocz" userId="83e3c1f299d4494d" providerId="LiveId" clId="{B0E4B9E6-636A-4307-9F60-5D3E0B1EEF16}" dt="2025-08-27T15:57:26.021" v="1810" actId="2696"/>
        <pc:sldMkLst>
          <pc:docMk/>
          <pc:sldMk cId="3591098367" sldId="1278"/>
        </pc:sldMkLst>
      </pc:sldChg>
      <pc:sldChg chg="addSp delSp modSp mod">
        <pc:chgData name="Marzena Tkocz" userId="83e3c1f299d4494d" providerId="LiveId" clId="{B0E4B9E6-636A-4307-9F60-5D3E0B1EEF16}" dt="2025-09-02T14:28:10.083" v="3737" actId="207"/>
        <pc:sldMkLst>
          <pc:docMk/>
          <pc:sldMk cId="2482694848" sldId="1279"/>
        </pc:sldMkLst>
        <pc:spChg chg="mod">
          <ac:chgData name="Marzena Tkocz" userId="83e3c1f299d4494d" providerId="LiveId" clId="{B0E4B9E6-636A-4307-9F60-5D3E0B1EEF16}" dt="2025-08-27T14:39:11.008" v="708" actId="20577"/>
          <ac:spMkLst>
            <pc:docMk/>
            <pc:sldMk cId="2482694848" sldId="1279"/>
            <ac:spMk id="2" creationId="{763C28A8-4E41-90CD-729B-E8C81F95148E}"/>
          </ac:spMkLst>
        </pc:spChg>
        <pc:spChg chg="mod">
          <ac:chgData name="Marzena Tkocz" userId="83e3c1f299d4494d" providerId="LiveId" clId="{B0E4B9E6-636A-4307-9F60-5D3E0B1EEF16}" dt="2025-08-27T15:15:05.031" v="873" actId="20577"/>
          <ac:spMkLst>
            <pc:docMk/>
            <pc:sldMk cId="2482694848" sldId="1279"/>
            <ac:spMk id="3" creationId="{02176795-B3F7-F186-E97C-12313DBD7665}"/>
          </ac:spMkLst>
        </pc:spChg>
        <pc:spChg chg="add mod">
          <ac:chgData name="Marzena Tkocz" userId="83e3c1f299d4494d" providerId="LiveId" clId="{B0E4B9E6-636A-4307-9F60-5D3E0B1EEF16}" dt="2025-09-02T14:28:10.083" v="3737" actId="207"/>
          <ac:spMkLst>
            <pc:docMk/>
            <pc:sldMk cId="2482694848" sldId="1279"/>
            <ac:spMk id="6" creationId="{6F89A25A-0763-0EE1-D75D-05AACA5F5D30}"/>
          </ac:spMkLst>
        </pc:spChg>
        <pc:spChg chg="add mod">
          <ac:chgData name="Marzena Tkocz" userId="83e3c1f299d4494d" providerId="LiveId" clId="{B0E4B9E6-636A-4307-9F60-5D3E0B1EEF16}" dt="2025-08-27T14:38:31.503" v="696" actId="14100"/>
          <ac:spMkLst>
            <pc:docMk/>
            <pc:sldMk cId="2482694848" sldId="1279"/>
            <ac:spMk id="7" creationId="{3A8843D3-898F-E6FA-4506-7ABADE923EFD}"/>
          </ac:spMkLst>
        </pc:spChg>
        <pc:spChg chg="add mod">
          <ac:chgData name="Marzena Tkocz" userId="83e3c1f299d4494d" providerId="LiveId" clId="{B0E4B9E6-636A-4307-9F60-5D3E0B1EEF16}" dt="2025-09-02T14:27:56.444" v="3735" actId="1076"/>
          <ac:spMkLst>
            <pc:docMk/>
            <pc:sldMk cId="2482694848" sldId="1279"/>
            <ac:spMk id="8" creationId="{43E715CB-3ED3-CD45-C3B0-BEAD12623675}"/>
          </ac:spMkLst>
        </pc:spChg>
        <pc:spChg chg="add mod">
          <ac:chgData name="Marzena Tkocz" userId="83e3c1f299d4494d" providerId="LiveId" clId="{B0E4B9E6-636A-4307-9F60-5D3E0B1EEF16}" dt="2025-09-02T14:28:01.967" v="3736" actId="1076"/>
          <ac:spMkLst>
            <pc:docMk/>
            <pc:sldMk cId="2482694848" sldId="1279"/>
            <ac:spMk id="9" creationId="{02E26F59-399E-C7E5-C4B6-FBEEC0DD36BB}"/>
          </ac:spMkLst>
        </pc:spChg>
        <pc:spChg chg="add mod">
          <ac:chgData name="Marzena Tkocz" userId="83e3c1f299d4494d" providerId="LiveId" clId="{B0E4B9E6-636A-4307-9F60-5D3E0B1EEF16}" dt="2025-08-27T14:38:44.605" v="702" actId="14100"/>
          <ac:spMkLst>
            <pc:docMk/>
            <pc:sldMk cId="2482694848" sldId="1279"/>
            <ac:spMk id="10" creationId="{FFF65487-87CC-5909-5572-9AFCDFDA07C8}"/>
          </ac:spMkLst>
        </pc:spChg>
        <pc:spChg chg="add del mod">
          <ac:chgData name="Marzena Tkocz" userId="83e3c1f299d4494d" providerId="LiveId" clId="{B0E4B9E6-636A-4307-9F60-5D3E0B1EEF16}" dt="2025-09-02T14:27:52.787" v="3734" actId="21"/>
          <ac:spMkLst>
            <pc:docMk/>
            <pc:sldMk cId="2482694848" sldId="1279"/>
            <ac:spMk id="12" creationId="{AC38A197-3E8B-BC62-8D89-1072233473AC}"/>
          </ac:spMkLst>
        </pc:spChg>
      </pc:sldChg>
      <pc:sldChg chg="del">
        <pc:chgData name="Marzena Tkocz" userId="83e3c1f299d4494d" providerId="LiveId" clId="{B0E4B9E6-636A-4307-9F60-5D3E0B1EEF16}" dt="2025-08-27T14:08:04.778" v="214" actId="2696"/>
        <pc:sldMkLst>
          <pc:docMk/>
          <pc:sldMk cId="3377588855" sldId="1283"/>
        </pc:sldMkLst>
      </pc:sldChg>
      <pc:sldChg chg="del">
        <pc:chgData name="Marzena Tkocz" userId="83e3c1f299d4494d" providerId="LiveId" clId="{B0E4B9E6-636A-4307-9F60-5D3E0B1EEF16}" dt="2025-08-27T15:47:46.099" v="1677" actId="2696"/>
        <pc:sldMkLst>
          <pc:docMk/>
          <pc:sldMk cId="2006733136" sldId="1284"/>
        </pc:sldMkLst>
      </pc:sldChg>
      <pc:sldChg chg="del">
        <pc:chgData name="Marzena Tkocz" userId="83e3c1f299d4494d" providerId="LiveId" clId="{B0E4B9E6-636A-4307-9F60-5D3E0B1EEF16}" dt="2025-08-27T15:47:47.581" v="1678" actId="2696"/>
        <pc:sldMkLst>
          <pc:docMk/>
          <pc:sldMk cId="3308044293" sldId="1287"/>
        </pc:sldMkLst>
      </pc:sldChg>
      <pc:sldChg chg="del">
        <pc:chgData name="Marzena Tkocz" userId="83e3c1f299d4494d" providerId="LiveId" clId="{B0E4B9E6-636A-4307-9F60-5D3E0B1EEF16}" dt="2025-08-27T14:21:06.454" v="409" actId="2696"/>
        <pc:sldMkLst>
          <pc:docMk/>
          <pc:sldMk cId="3568539312" sldId="1289"/>
        </pc:sldMkLst>
      </pc:sldChg>
      <pc:sldChg chg="del">
        <pc:chgData name="Marzena Tkocz" userId="83e3c1f299d4494d" providerId="LiveId" clId="{B0E4B9E6-636A-4307-9F60-5D3E0B1EEF16}" dt="2025-08-27T14:21:14.697" v="410" actId="2696"/>
        <pc:sldMkLst>
          <pc:docMk/>
          <pc:sldMk cId="448713877" sldId="1290"/>
        </pc:sldMkLst>
      </pc:sldChg>
      <pc:sldChg chg="modSp mod">
        <pc:chgData name="Marzena Tkocz" userId="83e3c1f299d4494d" providerId="LiveId" clId="{B0E4B9E6-636A-4307-9F60-5D3E0B1EEF16}" dt="2025-09-02T14:12:23.258" v="3494" actId="20577"/>
        <pc:sldMkLst>
          <pc:docMk/>
          <pc:sldMk cId="272827673" sldId="1292"/>
        </pc:sldMkLst>
        <pc:spChg chg="mod">
          <ac:chgData name="Marzena Tkocz" userId="83e3c1f299d4494d" providerId="LiveId" clId="{B0E4B9E6-636A-4307-9F60-5D3E0B1EEF16}" dt="2025-09-02T14:11:55.949" v="3491" actId="20577"/>
          <ac:spMkLst>
            <pc:docMk/>
            <pc:sldMk cId="272827673" sldId="1292"/>
            <ac:spMk id="2" creationId="{E72EE636-7A17-48B1-8C9C-C0459F570AF3}"/>
          </ac:spMkLst>
        </pc:spChg>
        <pc:spChg chg="mod">
          <ac:chgData name="Marzena Tkocz" userId="83e3c1f299d4494d" providerId="LiveId" clId="{B0E4B9E6-636A-4307-9F60-5D3E0B1EEF16}" dt="2025-09-02T14:12:23.258" v="3494" actId="20577"/>
          <ac:spMkLst>
            <pc:docMk/>
            <pc:sldMk cId="272827673" sldId="1292"/>
            <ac:spMk id="6" creationId="{AE21FDD6-5887-06E4-D619-37002BD2B960}"/>
          </ac:spMkLst>
        </pc:spChg>
      </pc:sldChg>
      <pc:sldChg chg="modSp mod">
        <pc:chgData name="Marzena Tkocz" userId="83e3c1f299d4494d" providerId="LiveId" clId="{B0E4B9E6-636A-4307-9F60-5D3E0B1EEF16}" dt="2025-09-02T13:46:44.664" v="3407" actId="20577"/>
        <pc:sldMkLst>
          <pc:docMk/>
          <pc:sldMk cId="199168350" sldId="1295"/>
        </pc:sldMkLst>
        <pc:spChg chg="mod">
          <ac:chgData name="Marzena Tkocz" userId="83e3c1f299d4494d" providerId="LiveId" clId="{B0E4B9E6-636A-4307-9F60-5D3E0B1EEF16}" dt="2025-09-02T13:46:44.664" v="3407" actId="20577"/>
          <ac:spMkLst>
            <pc:docMk/>
            <pc:sldMk cId="199168350" sldId="1295"/>
            <ac:spMk id="3" creationId="{6F3C3705-ECAD-E9D6-B318-CC10B351BB88}"/>
          </ac:spMkLst>
        </pc:spChg>
      </pc:sldChg>
      <pc:sldChg chg="del">
        <pc:chgData name="Marzena Tkocz" userId="83e3c1f299d4494d" providerId="LiveId" clId="{B0E4B9E6-636A-4307-9F60-5D3E0B1EEF16}" dt="2025-08-27T14:21:36.941" v="415" actId="2696"/>
        <pc:sldMkLst>
          <pc:docMk/>
          <pc:sldMk cId="2369816317" sldId="1298"/>
        </pc:sldMkLst>
      </pc:sldChg>
      <pc:sldChg chg="del">
        <pc:chgData name="Marzena Tkocz" userId="83e3c1f299d4494d" providerId="LiveId" clId="{B0E4B9E6-636A-4307-9F60-5D3E0B1EEF16}" dt="2025-08-27T14:21:39.538" v="416" actId="2696"/>
        <pc:sldMkLst>
          <pc:docMk/>
          <pc:sldMk cId="1845842082" sldId="1299"/>
        </pc:sldMkLst>
      </pc:sldChg>
      <pc:sldChg chg="del">
        <pc:chgData name="Marzena Tkocz" userId="83e3c1f299d4494d" providerId="LiveId" clId="{B0E4B9E6-636A-4307-9F60-5D3E0B1EEF16}" dt="2025-08-27T14:22:15.511" v="419" actId="2696"/>
        <pc:sldMkLst>
          <pc:docMk/>
          <pc:sldMk cId="1569664216" sldId="1300"/>
        </pc:sldMkLst>
      </pc:sldChg>
      <pc:sldChg chg="del">
        <pc:chgData name="Marzena Tkocz" userId="83e3c1f299d4494d" providerId="LiveId" clId="{B0E4B9E6-636A-4307-9F60-5D3E0B1EEF16}" dt="2025-08-27T14:26:14.851" v="434" actId="2696"/>
        <pc:sldMkLst>
          <pc:docMk/>
          <pc:sldMk cId="3313774435" sldId="1301"/>
        </pc:sldMkLst>
      </pc:sldChg>
      <pc:sldChg chg="del">
        <pc:chgData name="Marzena Tkocz" userId="83e3c1f299d4494d" providerId="LiveId" clId="{B0E4B9E6-636A-4307-9F60-5D3E0B1EEF16}" dt="2025-08-27T14:25:06.276" v="429" actId="2696"/>
        <pc:sldMkLst>
          <pc:docMk/>
          <pc:sldMk cId="2883425265" sldId="1302"/>
        </pc:sldMkLst>
      </pc:sldChg>
      <pc:sldChg chg="modSp del mod">
        <pc:chgData name="Marzena Tkocz" userId="83e3c1f299d4494d" providerId="LiveId" clId="{B0E4B9E6-636A-4307-9F60-5D3E0B1EEF16}" dt="2025-08-27T13:56:09.641" v="98" actId="2696"/>
        <pc:sldMkLst>
          <pc:docMk/>
          <pc:sldMk cId="636492528" sldId="1307"/>
        </pc:sldMkLst>
      </pc:sldChg>
      <pc:sldChg chg="del">
        <pc:chgData name="Marzena Tkocz" userId="83e3c1f299d4494d" providerId="LiveId" clId="{B0E4B9E6-636A-4307-9F60-5D3E0B1EEF16}" dt="2025-08-27T14:30:20.416" v="475" actId="2696"/>
        <pc:sldMkLst>
          <pc:docMk/>
          <pc:sldMk cId="1333664933" sldId="1319"/>
        </pc:sldMkLst>
      </pc:sldChg>
      <pc:sldChg chg="del">
        <pc:chgData name="Marzena Tkocz" userId="83e3c1f299d4494d" providerId="LiveId" clId="{B0E4B9E6-636A-4307-9F60-5D3E0B1EEF16}" dt="2025-08-27T14:08:10.207" v="216" actId="2696"/>
        <pc:sldMkLst>
          <pc:docMk/>
          <pc:sldMk cId="99476962" sldId="1321"/>
        </pc:sldMkLst>
      </pc:sldChg>
      <pc:sldChg chg="delSp modSp del mod delAnim">
        <pc:chgData name="Marzena Tkocz" userId="83e3c1f299d4494d" providerId="LiveId" clId="{B0E4B9E6-636A-4307-9F60-5D3E0B1EEF16}" dt="2025-08-27T15:51:55.784" v="1758" actId="2696"/>
        <pc:sldMkLst>
          <pc:docMk/>
          <pc:sldMk cId="779403244" sldId="1322"/>
        </pc:sldMkLst>
      </pc:sldChg>
      <pc:sldChg chg="del">
        <pc:chgData name="Marzena Tkocz" userId="83e3c1f299d4494d" providerId="LiveId" clId="{B0E4B9E6-636A-4307-9F60-5D3E0B1EEF16}" dt="2025-08-27T14:20:55.038" v="406" actId="2696"/>
        <pc:sldMkLst>
          <pc:docMk/>
          <pc:sldMk cId="2296908213" sldId="1325"/>
        </pc:sldMkLst>
      </pc:sldChg>
      <pc:sldChg chg="del">
        <pc:chgData name="Marzena Tkocz" userId="83e3c1f299d4494d" providerId="LiveId" clId="{B0E4B9E6-636A-4307-9F60-5D3E0B1EEF16}" dt="2025-08-27T14:20:58.690" v="407" actId="2696"/>
        <pc:sldMkLst>
          <pc:docMk/>
          <pc:sldMk cId="2850402286" sldId="1326"/>
        </pc:sldMkLst>
      </pc:sldChg>
      <pc:sldChg chg="del">
        <pc:chgData name="Marzena Tkocz" userId="83e3c1f299d4494d" providerId="LiveId" clId="{B0E4B9E6-636A-4307-9F60-5D3E0B1EEF16}" dt="2025-08-27T14:21:01.447" v="408" actId="2696"/>
        <pc:sldMkLst>
          <pc:docMk/>
          <pc:sldMk cId="1712382533" sldId="1327"/>
        </pc:sldMkLst>
      </pc:sldChg>
      <pc:sldChg chg="del">
        <pc:chgData name="Marzena Tkocz" userId="83e3c1f299d4494d" providerId="LiveId" clId="{B0E4B9E6-636A-4307-9F60-5D3E0B1EEF16}" dt="2025-08-27T14:09:52.190" v="241" actId="2696"/>
        <pc:sldMkLst>
          <pc:docMk/>
          <pc:sldMk cId="472278500" sldId="1328"/>
        </pc:sldMkLst>
      </pc:sldChg>
      <pc:sldChg chg="modSp mod">
        <pc:chgData name="Marzena Tkocz" userId="83e3c1f299d4494d" providerId="LiveId" clId="{B0E4B9E6-636A-4307-9F60-5D3E0B1EEF16}" dt="2025-09-02T13:40:53.625" v="3284" actId="207"/>
        <pc:sldMkLst>
          <pc:docMk/>
          <pc:sldMk cId="3235748486" sldId="1334"/>
        </pc:sldMkLst>
        <pc:graphicFrameChg chg="modGraphic">
          <ac:chgData name="Marzena Tkocz" userId="83e3c1f299d4494d" providerId="LiveId" clId="{B0E4B9E6-636A-4307-9F60-5D3E0B1EEF16}" dt="2025-09-02T13:40:53.625" v="3284" actId="207"/>
          <ac:graphicFrameMkLst>
            <pc:docMk/>
            <pc:sldMk cId="3235748486" sldId="1334"/>
            <ac:graphicFrameMk id="10" creationId="{09BA3DC0-231C-1F9B-CF7F-42C7448BA3B6}"/>
          </ac:graphicFrameMkLst>
        </pc:graphicFrameChg>
      </pc:sldChg>
      <pc:sldChg chg="modSp mod">
        <pc:chgData name="Marzena Tkocz" userId="83e3c1f299d4494d" providerId="LiveId" clId="{B0E4B9E6-636A-4307-9F60-5D3E0B1EEF16}" dt="2025-08-29T13:52:48.448" v="2653" actId="255"/>
        <pc:sldMkLst>
          <pc:docMk/>
          <pc:sldMk cId="1815651360" sldId="1335"/>
        </pc:sldMkLst>
        <pc:spChg chg="mod">
          <ac:chgData name="Marzena Tkocz" userId="83e3c1f299d4494d" providerId="LiveId" clId="{B0E4B9E6-636A-4307-9F60-5D3E0B1EEF16}" dt="2025-08-29T13:52:48.448" v="2653" actId="255"/>
          <ac:spMkLst>
            <pc:docMk/>
            <pc:sldMk cId="1815651360" sldId="1335"/>
            <ac:spMk id="3" creationId="{CB308C06-1CD6-B4B4-6E8E-C27223EE5BCF}"/>
          </ac:spMkLst>
        </pc:spChg>
      </pc:sldChg>
      <pc:sldChg chg="modSp mod">
        <pc:chgData name="Marzena Tkocz" userId="83e3c1f299d4494d" providerId="LiveId" clId="{B0E4B9E6-636A-4307-9F60-5D3E0B1EEF16}" dt="2025-09-02T14:50:19.413" v="4393" actId="6549"/>
        <pc:sldMkLst>
          <pc:docMk/>
          <pc:sldMk cId="1191277577" sldId="1336"/>
        </pc:sldMkLst>
        <pc:spChg chg="mod">
          <ac:chgData name="Marzena Tkocz" userId="83e3c1f299d4494d" providerId="LiveId" clId="{B0E4B9E6-636A-4307-9F60-5D3E0B1EEF16}" dt="2025-08-27T15:42:30.806" v="1591" actId="20577"/>
          <ac:spMkLst>
            <pc:docMk/>
            <pc:sldMk cId="1191277577" sldId="1336"/>
            <ac:spMk id="2" creationId="{79A391DC-16BE-35E4-EB57-6B8CF39CCE4F}"/>
          </ac:spMkLst>
        </pc:spChg>
        <pc:spChg chg="mod">
          <ac:chgData name="Marzena Tkocz" userId="83e3c1f299d4494d" providerId="LiveId" clId="{B0E4B9E6-636A-4307-9F60-5D3E0B1EEF16}" dt="2025-09-02T14:50:19.413" v="4393" actId="6549"/>
          <ac:spMkLst>
            <pc:docMk/>
            <pc:sldMk cId="1191277577" sldId="1336"/>
            <ac:spMk id="3" creationId="{65C4FA90-9C4D-7D1F-2743-D2862646D1B9}"/>
          </ac:spMkLst>
        </pc:spChg>
      </pc:sldChg>
      <pc:sldChg chg="addSp delSp modSp mod">
        <pc:chgData name="Marzena Tkocz" userId="83e3c1f299d4494d" providerId="LiveId" clId="{B0E4B9E6-636A-4307-9F60-5D3E0B1EEF16}" dt="2025-08-27T14:19:35.216" v="403" actId="208"/>
        <pc:sldMkLst>
          <pc:docMk/>
          <pc:sldMk cId="1012697637" sldId="1365"/>
        </pc:sldMkLst>
        <pc:spChg chg="add mod">
          <ac:chgData name="Marzena Tkocz" userId="83e3c1f299d4494d" providerId="LiveId" clId="{B0E4B9E6-636A-4307-9F60-5D3E0B1EEF16}" dt="2025-08-27T14:19:35.216" v="403" actId="208"/>
          <ac:spMkLst>
            <pc:docMk/>
            <pc:sldMk cId="1012697637" sldId="1365"/>
            <ac:spMk id="5" creationId="{A1013C3B-0E16-E1D5-6B7D-8E7609ADD400}"/>
          </ac:spMkLst>
        </pc:spChg>
        <pc:spChg chg="mod">
          <ac:chgData name="Marzena Tkocz" userId="83e3c1f299d4494d" providerId="LiveId" clId="{B0E4B9E6-636A-4307-9F60-5D3E0B1EEF16}" dt="2025-08-27T14:18:20.778" v="351" actId="20577"/>
          <ac:spMkLst>
            <pc:docMk/>
            <pc:sldMk cId="1012697637" sldId="1365"/>
            <ac:spMk id="15" creationId="{F2EE5D1D-337D-E7F9-EBEF-9D5CB91AC771}"/>
          </ac:spMkLst>
        </pc:spChg>
        <pc:graphicFrameChg chg="mod">
          <ac:chgData name="Marzena Tkocz" userId="83e3c1f299d4494d" providerId="LiveId" clId="{B0E4B9E6-636A-4307-9F60-5D3E0B1EEF16}" dt="2025-08-27T14:18:19.327" v="350" actId="14100"/>
          <ac:graphicFrameMkLst>
            <pc:docMk/>
            <pc:sldMk cId="1012697637" sldId="1365"/>
            <ac:graphicFrameMk id="7" creationId="{D0A82AC7-3A30-9E5C-055A-557A5B04DD76}"/>
          </ac:graphicFrameMkLst>
        </pc:graphicFrameChg>
        <pc:picChg chg="mod">
          <ac:chgData name="Marzena Tkocz" userId="83e3c1f299d4494d" providerId="LiveId" clId="{B0E4B9E6-636A-4307-9F60-5D3E0B1EEF16}" dt="2025-08-27T14:19:26.949" v="401" actId="1076"/>
          <ac:picMkLst>
            <pc:docMk/>
            <pc:sldMk cId="1012697637" sldId="1365"/>
            <ac:picMk id="14" creationId="{76633954-73F6-43AB-6F25-81D82B42D82F}"/>
          </ac:picMkLst>
        </pc:picChg>
      </pc:sldChg>
      <pc:sldChg chg="modSp mod ord modAnim">
        <pc:chgData name="Marzena Tkocz" userId="83e3c1f299d4494d" providerId="LiveId" clId="{B0E4B9E6-636A-4307-9F60-5D3E0B1EEF16}" dt="2025-09-02T13:28:45.344" v="3009" actId="1076"/>
        <pc:sldMkLst>
          <pc:docMk/>
          <pc:sldMk cId="857292306" sldId="1366"/>
        </pc:sldMkLst>
        <pc:spChg chg="mod">
          <ac:chgData name="Marzena Tkocz" userId="83e3c1f299d4494d" providerId="LiveId" clId="{B0E4B9E6-636A-4307-9F60-5D3E0B1EEF16}" dt="2025-09-02T13:28:37.729" v="3006" actId="1076"/>
          <ac:spMkLst>
            <pc:docMk/>
            <pc:sldMk cId="857292306" sldId="1366"/>
            <ac:spMk id="5" creationId="{3F27B3A8-2CC1-1849-1130-762CB9C276C9}"/>
          </ac:spMkLst>
        </pc:spChg>
        <pc:spChg chg="mod">
          <ac:chgData name="Marzena Tkocz" userId="83e3c1f299d4494d" providerId="LiveId" clId="{B0E4B9E6-636A-4307-9F60-5D3E0B1EEF16}" dt="2025-08-27T14:01:54.276" v="166" actId="208"/>
          <ac:spMkLst>
            <pc:docMk/>
            <pc:sldMk cId="857292306" sldId="1366"/>
            <ac:spMk id="7" creationId="{45AD4F02-2575-081D-7BD9-CC3B7D9B6E28}"/>
          </ac:spMkLst>
        </pc:spChg>
        <pc:spChg chg="mod">
          <ac:chgData name="Marzena Tkocz" userId="83e3c1f299d4494d" providerId="LiveId" clId="{B0E4B9E6-636A-4307-9F60-5D3E0B1EEF16}" dt="2025-09-02T13:27:40.735" v="2993" actId="14100"/>
          <ac:spMkLst>
            <pc:docMk/>
            <pc:sldMk cId="857292306" sldId="1366"/>
            <ac:spMk id="8" creationId="{CF35A6BD-AE18-7134-5A93-488DFF75FC13}"/>
          </ac:spMkLst>
        </pc:spChg>
        <pc:spChg chg="mod">
          <ac:chgData name="Marzena Tkocz" userId="83e3c1f299d4494d" providerId="LiveId" clId="{B0E4B9E6-636A-4307-9F60-5D3E0B1EEF16}" dt="2025-09-02T13:28:27.272" v="3002" actId="1076"/>
          <ac:spMkLst>
            <pc:docMk/>
            <pc:sldMk cId="857292306" sldId="1366"/>
            <ac:spMk id="9" creationId="{51EACAE7-BDA9-4F5D-4D42-CB61F0D11C2F}"/>
          </ac:spMkLst>
        </pc:spChg>
        <pc:spChg chg="mod">
          <ac:chgData name="Marzena Tkocz" userId="83e3c1f299d4494d" providerId="LiveId" clId="{B0E4B9E6-636A-4307-9F60-5D3E0B1EEF16}" dt="2025-09-02T13:28:45.344" v="3009" actId="1076"/>
          <ac:spMkLst>
            <pc:docMk/>
            <pc:sldMk cId="857292306" sldId="1366"/>
            <ac:spMk id="10" creationId="{7C5928D3-0A6C-8A02-230F-C0E4949F2134}"/>
          </ac:spMkLst>
        </pc:spChg>
        <pc:spChg chg="mod">
          <ac:chgData name="Marzena Tkocz" userId="83e3c1f299d4494d" providerId="LiveId" clId="{B0E4B9E6-636A-4307-9F60-5D3E0B1EEF16}" dt="2025-09-02T13:28:14.318" v="2996" actId="1076"/>
          <ac:spMkLst>
            <pc:docMk/>
            <pc:sldMk cId="857292306" sldId="1366"/>
            <ac:spMk id="11" creationId="{2755AF61-02C2-5251-9498-E94D44DABF6B}"/>
          </ac:spMkLst>
        </pc:spChg>
        <pc:spChg chg="mod">
          <ac:chgData name="Marzena Tkocz" userId="83e3c1f299d4494d" providerId="LiveId" clId="{B0E4B9E6-636A-4307-9F60-5D3E0B1EEF16}" dt="2025-09-02T13:28:25.701" v="3001" actId="1076"/>
          <ac:spMkLst>
            <pc:docMk/>
            <pc:sldMk cId="857292306" sldId="1366"/>
            <ac:spMk id="12" creationId="{9E233527-1B8F-349F-86E1-2729A5C9F5F7}"/>
          </ac:spMkLst>
        </pc:spChg>
        <pc:spChg chg="mod">
          <ac:chgData name="Marzena Tkocz" userId="83e3c1f299d4494d" providerId="LiveId" clId="{B0E4B9E6-636A-4307-9F60-5D3E0B1EEF16}" dt="2025-08-27T14:03:03.382" v="179" actId="208"/>
          <ac:spMkLst>
            <pc:docMk/>
            <pc:sldMk cId="857292306" sldId="1366"/>
            <ac:spMk id="13" creationId="{CA612E2F-0606-693B-A39F-3855BB0B0378}"/>
          </ac:spMkLst>
        </pc:spChg>
        <pc:spChg chg="mod">
          <ac:chgData name="Marzena Tkocz" userId="83e3c1f299d4494d" providerId="LiveId" clId="{B0E4B9E6-636A-4307-9F60-5D3E0B1EEF16}" dt="2025-09-02T13:28:16.724" v="2997" actId="1076"/>
          <ac:spMkLst>
            <pc:docMk/>
            <pc:sldMk cId="857292306" sldId="1366"/>
            <ac:spMk id="14" creationId="{C46661C2-6114-1395-36D1-06D91F28ACC0}"/>
          </ac:spMkLst>
        </pc:spChg>
        <pc:spChg chg="mod">
          <ac:chgData name="Marzena Tkocz" userId="83e3c1f299d4494d" providerId="LiveId" clId="{B0E4B9E6-636A-4307-9F60-5D3E0B1EEF16}" dt="2025-09-02T13:28:19.029" v="2998" actId="1076"/>
          <ac:spMkLst>
            <pc:docMk/>
            <pc:sldMk cId="857292306" sldId="1366"/>
            <ac:spMk id="15" creationId="{B63B67F2-4B41-A3AA-1D7B-D23EDAEDE4DA}"/>
          </ac:spMkLst>
        </pc:spChg>
        <pc:spChg chg="mod">
          <ac:chgData name="Marzena Tkocz" userId="83e3c1f299d4494d" providerId="LiveId" clId="{B0E4B9E6-636A-4307-9F60-5D3E0B1EEF16}" dt="2025-09-02T13:28:29.369" v="3003" actId="1076"/>
          <ac:spMkLst>
            <pc:docMk/>
            <pc:sldMk cId="857292306" sldId="1366"/>
            <ac:spMk id="16" creationId="{B5ABBF11-8787-4D28-E5AE-10278B92C88A}"/>
          </ac:spMkLst>
        </pc:spChg>
        <pc:spChg chg="mod">
          <ac:chgData name="Marzena Tkocz" userId="83e3c1f299d4494d" providerId="LiveId" clId="{B0E4B9E6-636A-4307-9F60-5D3E0B1EEF16}" dt="2025-09-02T13:28:11.150" v="2995" actId="1076"/>
          <ac:spMkLst>
            <pc:docMk/>
            <pc:sldMk cId="857292306" sldId="1366"/>
            <ac:spMk id="17" creationId="{F92B76C3-0FEF-3663-AA2E-94A15E7031EC}"/>
          </ac:spMkLst>
        </pc:spChg>
        <pc:spChg chg="mod">
          <ac:chgData name="Marzena Tkocz" userId="83e3c1f299d4494d" providerId="LiveId" clId="{B0E4B9E6-636A-4307-9F60-5D3E0B1EEF16}" dt="2025-08-27T14:03:18.778" v="182" actId="208"/>
          <ac:spMkLst>
            <pc:docMk/>
            <pc:sldMk cId="857292306" sldId="1366"/>
            <ac:spMk id="18" creationId="{40CBCF2E-0997-57DE-87E8-8F29638BA1BC}"/>
          </ac:spMkLst>
        </pc:spChg>
        <pc:spChg chg="mod">
          <ac:chgData name="Marzena Tkocz" userId="83e3c1f299d4494d" providerId="LiveId" clId="{B0E4B9E6-636A-4307-9F60-5D3E0B1EEF16}" dt="2025-09-02T13:27:53.917" v="2994" actId="1076"/>
          <ac:spMkLst>
            <pc:docMk/>
            <pc:sldMk cId="857292306" sldId="1366"/>
            <ac:spMk id="19" creationId="{DA0F7ABF-3721-4429-371A-2AF5790F58F8}"/>
          </ac:spMkLst>
        </pc:spChg>
        <pc:spChg chg="mod">
          <ac:chgData name="Marzena Tkocz" userId="83e3c1f299d4494d" providerId="LiveId" clId="{B0E4B9E6-636A-4307-9F60-5D3E0B1EEF16}" dt="2025-09-02T13:28:34.693" v="3005" actId="14100"/>
          <ac:spMkLst>
            <pc:docMk/>
            <pc:sldMk cId="857292306" sldId="1366"/>
            <ac:spMk id="20" creationId="{E44B9656-4AC9-2962-BC84-1E385B360D44}"/>
          </ac:spMkLst>
        </pc:spChg>
        <pc:spChg chg="mod">
          <ac:chgData name="Marzena Tkocz" userId="83e3c1f299d4494d" providerId="LiveId" clId="{B0E4B9E6-636A-4307-9F60-5D3E0B1EEF16}" dt="2025-08-27T14:03:08.732" v="180" actId="208"/>
          <ac:spMkLst>
            <pc:docMk/>
            <pc:sldMk cId="857292306" sldId="1366"/>
            <ac:spMk id="21" creationId="{1B39A6FE-F290-27FD-83C9-5AB2D2687119}"/>
          </ac:spMkLst>
        </pc:spChg>
        <pc:spChg chg="mod">
          <ac:chgData name="Marzena Tkocz" userId="83e3c1f299d4494d" providerId="LiveId" clId="{B0E4B9E6-636A-4307-9F60-5D3E0B1EEF16}" dt="2025-09-02T13:28:41.421" v="3008" actId="1076"/>
          <ac:spMkLst>
            <pc:docMk/>
            <pc:sldMk cId="857292306" sldId="1366"/>
            <ac:spMk id="22" creationId="{89D45FCE-3065-FFFE-790E-16F3353C18E7}"/>
          </ac:spMkLst>
        </pc:spChg>
        <pc:spChg chg="mod">
          <ac:chgData name="Marzena Tkocz" userId="83e3c1f299d4494d" providerId="LiveId" clId="{B0E4B9E6-636A-4307-9F60-5D3E0B1EEF16}" dt="2025-09-02T13:28:40.130" v="3007" actId="1076"/>
          <ac:spMkLst>
            <pc:docMk/>
            <pc:sldMk cId="857292306" sldId="1366"/>
            <ac:spMk id="23" creationId="{111D92B7-5916-25F9-D1A2-180066EF96B2}"/>
          </ac:spMkLst>
        </pc:spChg>
      </pc:sldChg>
      <pc:sldChg chg="del">
        <pc:chgData name="Marzena Tkocz" userId="83e3c1f299d4494d" providerId="LiveId" clId="{B0E4B9E6-636A-4307-9F60-5D3E0B1EEF16}" dt="2025-08-27T14:16:18.716" v="328" actId="2696"/>
        <pc:sldMkLst>
          <pc:docMk/>
          <pc:sldMk cId="671025908" sldId="1378"/>
        </pc:sldMkLst>
      </pc:sldChg>
      <pc:sldChg chg="del">
        <pc:chgData name="Marzena Tkocz" userId="83e3c1f299d4494d" providerId="LiveId" clId="{B0E4B9E6-636A-4307-9F60-5D3E0B1EEF16}" dt="2025-08-27T14:22:28.814" v="420" actId="2696"/>
        <pc:sldMkLst>
          <pc:docMk/>
          <pc:sldMk cId="2887704022" sldId="1388"/>
        </pc:sldMkLst>
      </pc:sldChg>
      <pc:sldChg chg="del">
        <pc:chgData name="Marzena Tkocz" userId="83e3c1f299d4494d" providerId="LiveId" clId="{B0E4B9E6-636A-4307-9F60-5D3E0B1EEF16}" dt="2025-08-27T15:47:44.625" v="1676" actId="2696"/>
        <pc:sldMkLst>
          <pc:docMk/>
          <pc:sldMk cId="732255372" sldId="1393"/>
        </pc:sldMkLst>
      </pc:sldChg>
      <pc:sldChg chg="modSp mod">
        <pc:chgData name="Marzena Tkocz" userId="83e3c1f299d4494d" providerId="LiveId" clId="{B0E4B9E6-636A-4307-9F60-5D3E0B1EEF16}" dt="2025-09-02T13:43:46.205" v="3313" actId="14100"/>
        <pc:sldMkLst>
          <pc:docMk/>
          <pc:sldMk cId="4044846160" sldId="1394"/>
        </pc:sldMkLst>
        <pc:spChg chg="mod">
          <ac:chgData name="Marzena Tkocz" userId="83e3c1f299d4494d" providerId="LiveId" clId="{B0E4B9E6-636A-4307-9F60-5D3E0B1EEF16}" dt="2025-09-02T13:43:06.644" v="3309" actId="14100"/>
          <ac:spMkLst>
            <pc:docMk/>
            <pc:sldMk cId="4044846160" sldId="1394"/>
            <ac:spMk id="5" creationId="{618BBC9A-83B6-1CC7-A603-7A203E83DD6A}"/>
          </ac:spMkLst>
        </pc:spChg>
        <pc:spChg chg="mod">
          <ac:chgData name="Marzena Tkocz" userId="83e3c1f299d4494d" providerId="LiveId" clId="{B0E4B9E6-636A-4307-9F60-5D3E0B1EEF16}" dt="2025-09-02T13:43:46.205" v="3313" actId="14100"/>
          <ac:spMkLst>
            <pc:docMk/>
            <pc:sldMk cId="4044846160" sldId="1394"/>
            <ac:spMk id="6" creationId="{A1EA1017-9AEF-EAD9-2F04-2BA92AA78677}"/>
          </ac:spMkLst>
        </pc:spChg>
        <pc:spChg chg="mod">
          <ac:chgData name="Marzena Tkocz" userId="83e3c1f299d4494d" providerId="LiveId" clId="{B0E4B9E6-636A-4307-9F60-5D3E0B1EEF16}" dt="2025-09-02T13:43:43.495" v="3312" actId="14100"/>
          <ac:spMkLst>
            <pc:docMk/>
            <pc:sldMk cId="4044846160" sldId="1394"/>
            <ac:spMk id="8" creationId="{F9CD5543-2941-478C-6801-B2F61ECF4D61}"/>
          </ac:spMkLst>
        </pc:spChg>
        <pc:spChg chg="mod">
          <ac:chgData name="Marzena Tkocz" userId="83e3c1f299d4494d" providerId="LiveId" clId="{B0E4B9E6-636A-4307-9F60-5D3E0B1EEF16}" dt="2025-09-02T13:43:35.787" v="3311" actId="14100"/>
          <ac:spMkLst>
            <pc:docMk/>
            <pc:sldMk cId="4044846160" sldId="1394"/>
            <ac:spMk id="10" creationId="{0E9AE93F-C1BF-CA01-FBA8-2B40536EC073}"/>
          </ac:spMkLst>
        </pc:spChg>
        <pc:spChg chg="mod">
          <ac:chgData name="Marzena Tkocz" userId="83e3c1f299d4494d" providerId="LiveId" clId="{B0E4B9E6-636A-4307-9F60-5D3E0B1EEF16}" dt="2025-09-02T13:43:12.920" v="3310" actId="14100"/>
          <ac:spMkLst>
            <pc:docMk/>
            <pc:sldMk cId="4044846160" sldId="1394"/>
            <ac:spMk id="12" creationId="{6CFE467E-19B0-37B0-BDEA-C3763F39FAF6}"/>
          </ac:spMkLst>
        </pc:spChg>
        <pc:spChg chg="mod">
          <ac:chgData name="Marzena Tkocz" userId="83e3c1f299d4494d" providerId="LiveId" clId="{B0E4B9E6-636A-4307-9F60-5D3E0B1EEF16}" dt="2025-09-02T13:42:04.489" v="3303" actId="6549"/>
          <ac:spMkLst>
            <pc:docMk/>
            <pc:sldMk cId="4044846160" sldId="1394"/>
            <ac:spMk id="13" creationId="{00DC0D10-187E-1200-ED7B-163BF7E23CD3}"/>
          </ac:spMkLst>
        </pc:spChg>
      </pc:sldChg>
      <pc:sldChg chg="del">
        <pc:chgData name="Marzena Tkocz" userId="83e3c1f299d4494d" providerId="LiveId" clId="{B0E4B9E6-636A-4307-9F60-5D3E0B1EEF16}" dt="2025-08-27T15:48:12.019" v="1691" actId="2696"/>
        <pc:sldMkLst>
          <pc:docMk/>
          <pc:sldMk cId="2136478885" sldId="1396"/>
        </pc:sldMkLst>
      </pc:sldChg>
      <pc:sldChg chg="del">
        <pc:chgData name="Marzena Tkocz" userId="83e3c1f299d4494d" providerId="LiveId" clId="{B0E4B9E6-636A-4307-9F60-5D3E0B1EEF16}" dt="2025-08-27T15:25:36.833" v="1044" actId="2696"/>
        <pc:sldMkLst>
          <pc:docMk/>
          <pc:sldMk cId="2243739640" sldId="1409"/>
        </pc:sldMkLst>
      </pc:sldChg>
      <pc:sldChg chg="del">
        <pc:chgData name="Marzena Tkocz" userId="83e3c1f299d4494d" providerId="LiveId" clId="{B0E4B9E6-636A-4307-9F60-5D3E0B1EEF16}" dt="2025-08-27T15:35:28.182" v="1346" actId="2696"/>
        <pc:sldMkLst>
          <pc:docMk/>
          <pc:sldMk cId="586382685" sldId="1416"/>
        </pc:sldMkLst>
      </pc:sldChg>
      <pc:sldChg chg="addSp delSp modSp mod">
        <pc:chgData name="Marzena Tkocz" userId="83e3c1f299d4494d" providerId="LiveId" clId="{B0E4B9E6-636A-4307-9F60-5D3E0B1EEF16}" dt="2025-09-02T14:31:59.789" v="3866" actId="6549"/>
        <pc:sldMkLst>
          <pc:docMk/>
          <pc:sldMk cId="3902004027" sldId="1420"/>
        </pc:sldMkLst>
        <pc:spChg chg="mod">
          <ac:chgData name="Marzena Tkocz" userId="83e3c1f299d4494d" providerId="LiveId" clId="{B0E4B9E6-636A-4307-9F60-5D3E0B1EEF16}" dt="2025-08-27T15:33:13.346" v="1284" actId="20577"/>
          <ac:spMkLst>
            <pc:docMk/>
            <pc:sldMk cId="3902004027" sldId="1420"/>
            <ac:spMk id="2" creationId="{C4591346-9A31-9EEE-013F-B46C9D406235}"/>
          </ac:spMkLst>
        </pc:spChg>
        <pc:spChg chg="del mod">
          <ac:chgData name="Marzena Tkocz" userId="83e3c1f299d4494d" providerId="LiveId" clId="{B0E4B9E6-636A-4307-9F60-5D3E0B1EEF16}" dt="2025-09-02T14:29:24.519" v="3763" actId="21"/>
          <ac:spMkLst>
            <pc:docMk/>
            <pc:sldMk cId="3902004027" sldId="1420"/>
            <ac:spMk id="3" creationId="{5C5A9AEA-C10B-B49D-28C0-C4A71D6D134F}"/>
          </ac:spMkLst>
        </pc:spChg>
        <pc:spChg chg="add mod">
          <ac:chgData name="Marzena Tkocz" userId="83e3c1f299d4494d" providerId="LiveId" clId="{B0E4B9E6-636A-4307-9F60-5D3E0B1EEF16}" dt="2025-09-02T14:31:40.123" v="3844" actId="20577"/>
          <ac:spMkLst>
            <pc:docMk/>
            <pc:sldMk cId="3902004027" sldId="1420"/>
            <ac:spMk id="5" creationId="{A39E1AF2-355D-BA79-B56F-C4F47340CA4F}"/>
          </ac:spMkLst>
        </pc:spChg>
        <pc:spChg chg="add mod">
          <ac:chgData name="Marzena Tkocz" userId="83e3c1f299d4494d" providerId="LiveId" clId="{B0E4B9E6-636A-4307-9F60-5D3E0B1EEF16}" dt="2025-09-02T14:31:59.789" v="3866" actId="6549"/>
          <ac:spMkLst>
            <pc:docMk/>
            <pc:sldMk cId="3902004027" sldId="1420"/>
            <ac:spMk id="6" creationId="{ED7061DA-7CE4-EE42-34EE-1D68A372CA48}"/>
          </ac:spMkLst>
        </pc:spChg>
        <pc:spChg chg="add mod ord">
          <ac:chgData name="Marzena Tkocz" userId="83e3c1f299d4494d" providerId="LiveId" clId="{B0E4B9E6-636A-4307-9F60-5D3E0B1EEF16}" dt="2025-09-02T14:31:48.017" v="3855" actId="20577"/>
          <ac:spMkLst>
            <pc:docMk/>
            <pc:sldMk cId="3902004027" sldId="1420"/>
            <ac:spMk id="7" creationId="{7255D8F7-DD12-E014-E17D-123B62BE39C4}"/>
          </ac:spMkLst>
        </pc:spChg>
        <pc:spChg chg="add mod">
          <ac:chgData name="Marzena Tkocz" userId="83e3c1f299d4494d" providerId="LiveId" clId="{B0E4B9E6-636A-4307-9F60-5D3E0B1EEF16}" dt="2025-09-02T14:29:40.898" v="3767" actId="1076"/>
          <ac:spMkLst>
            <pc:docMk/>
            <pc:sldMk cId="3902004027" sldId="1420"/>
            <ac:spMk id="9" creationId="{6F1FC3D9-AC2C-055F-ACA8-FF4CF70AC6CD}"/>
          </ac:spMkLst>
        </pc:spChg>
        <pc:spChg chg="add del mod">
          <ac:chgData name="Marzena Tkocz" userId="83e3c1f299d4494d" providerId="LiveId" clId="{B0E4B9E6-636A-4307-9F60-5D3E0B1EEF16}" dt="2025-09-02T14:29:35.035" v="3765" actId="21"/>
          <ac:spMkLst>
            <pc:docMk/>
            <pc:sldMk cId="3902004027" sldId="1420"/>
            <ac:spMk id="10" creationId="{D546D684-46F4-1063-4CF9-BDAA2CAAE04D}"/>
          </ac:spMkLst>
        </pc:spChg>
        <pc:spChg chg="add mod">
          <ac:chgData name="Marzena Tkocz" userId="83e3c1f299d4494d" providerId="LiveId" clId="{B0E4B9E6-636A-4307-9F60-5D3E0B1EEF16}" dt="2025-09-02T14:30:06.146" v="3777" actId="207"/>
          <ac:spMkLst>
            <pc:docMk/>
            <pc:sldMk cId="3902004027" sldId="1420"/>
            <ac:spMk id="11" creationId="{5E2B6D8C-6FDC-730C-62BC-87B08E0A866C}"/>
          </ac:spMkLst>
        </pc:spChg>
        <pc:picChg chg="add mod">
          <ac:chgData name="Marzena Tkocz" userId="83e3c1f299d4494d" providerId="LiveId" clId="{B0E4B9E6-636A-4307-9F60-5D3E0B1EEF16}" dt="2025-09-02T14:31:16.081" v="3833" actId="1076"/>
          <ac:picMkLst>
            <pc:docMk/>
            <pc:sldMk cId="3902004027" sldId="1420"/>
            <ac:picMk id="12" creationId="{E05D53E5-0777-C930-9DAC-AFA04A82EC0B}"/>
          </ac:picMkLst>
        </pc:picChg>
      </pc:sldChg>
      <pc:sldChg chg="modSp del mod">
        <pc:chgData name="Marzena Tkocz" userId="83e3c1f299d4494d" providerId="LiveId" clId="{B0E4B9E6-636A-4307-9F60-5D3E0B1EEF16}" dt="2025-09-02T14:56:48.246" v="4566" actId="2696"/>
        <pc:sldMkLst>
          <pc:docMk/>
          <pc:sldMk cId="1819038201" sldId="1422"/>
        </pc:sldMkLst>
        <pc:spChg chg="mod">
          <ac:chgData name="Marzena Tkocz" userId="83e3c1f299d4494d" providerId="LiveId" clId="{B0E4B9E6-636A-4307-9F60-5D3E0B1EEF16}" dt="2025-09-02T14:56:37.221" v="4565" actId="14100"/>
          <ac:spMkLst>
            <pc:docMk/>
            <pc:sldMk cId="1819038201" sldId="1422"/>
            <ac:spMk id="3" creationId="{D168C6B1-3C0C-D598-8114-943366046948}"/>
          </ac:spMkLst>
        </pc:spChg>
      </pc:sldChg>
      <pc:sldChg chg="del">
        <pc:chgData name="Marzena Tkocz" userId="83e3c1f299d4494d" providerId="LiveId" clId="{B0E4B9E6-636A-4307-9F60-5D3E0B1EEF16}" dt="2025-08-27T14:12:29.653" v="290" actId="2696"/>
        <pc:sldMkLst>
          <pc:docMk/>
          <pc:sldMk cId="643996441" sldId="1426"/>
        </pc:sldMkLst>
      </pc:sldChg>
      <pc:sldChg chg="modSp">
        <pc:chgData name="Marzena Tkocz" userId="83e3c1f299d4494d" providerId="LiveId" clId="{B0E4B9E6-636A-4307-9F60-5D3E0B1EEF16}" dt="2025-09-02T13:52:43.557" v="3448" actId="20577"/>
        <pc:sldMkLst>
          <pc:docMk/>
          <pc:sldMk cId="3878135462" sldId="1458"/>
        </pc:sldMkLst>
        <pc:graphicFrameChg chg="mod">
          <ac:chgData name="Marzena Tkocz" userId="83e3c1f299d4494d" providerId="LiveId" clId="{B0E4B9E6-636A-4307-9F60-5D3E0B1EEF16}" dt="2025-09-02T13:52:43.557" v="3448" actId="20577"/>
          <ac:graphicFrameMkLst>
            <pc:docMk/>
            <pc:sldMk cId="3878135462" sldId="1458"/>
            <ac:graphicFrameMk id="5" creationId="{731C3264-A23A-19A6-F71A-5BB965D21A84}"/>
          </ac:graphicFrameMkLst>
        </pc:graphicFrameChg>
      </pc:sldChg>
      <pc:sldChg chg="del">
        <pc:chgData name="Marzena Tkocz" userId="83e3c1f299d4494d" providerId="LiveId" clId="{B0E4B9E6-636A-4307-9F60-5D3E0B1EEF16}" dt="2025-08-27T14:22:40.724" v="422" actId="2696"/>
        <pc:sldMkLst>
          <pc:docMk/>
          <pc:sldMk cId="178272235" sldId="1459"/>
        </pc:sldMkLst>
      </pc:sldChg>
      <pc:sldChg chg="modSp mod">
        <pc:chgData name="Marzena Tkocz" userId="83e3c1f299d4494d" providerId="LiveId" clId="{B0E4B9E6-636A-4307-9F60-5D3E0B1EEF16}" dt="2025-09-02T14:09:10.408" v="3453" actId="20577"/>
        <pc:sldMkLst>
          <pc:docMk/>
          <pc:sldMk cId="3548550582" sldId="1460"/>
        </pc:sldMkLst>
        <pc:spChg chg="mod">
          <ac:chgData name="Marzena Tkocz" userId="83e3c1f299d4494d" providerId="LiveId" clId="{B0E4B9E6-636A-4307-9F60-5D3E0B1EEF16}" dt="2025-09-02T14:08:54.096" v="3450" actId="20577"/>
          <ac:spMkLst>
            <pc:docMk/>
            <pc:sldMk cId="3548550582" sldId="1460"/>
            <ac:spMk id="2" creationId="{009B3609-5A0B-EE9A-DFFE-713EC655F648}"/>
          </ac:spMkLst>
        </pc:spChg>
        <pc:spChg chg="mod">
          <ac:chgData name="Marzena Tkocz" userId="83e3c1f299d4494d" providerId="LiveId" clId="{B0E4B9E6-636A-4307-9F60-5D3E0B1EEF16}" dt="2025-09-02T14:09:10.408" v="3453" actId="20577"/>
          <ac:spMkLst>
            <pc:docMk/>
            <pc:sldMk cId="3548550582" sldId="1460"/>
            <ac:spMk id="3" creationId="{F1D362EE-6289-7125-CFB4-0AE3B7EFE152}"/>
          </ac:spMkLst>
        </pc:spChg>
      </pc:sldChg>
      <pc:sldChg chg="modSp del mod">
        <pc:chgData name="Marzena Tkocz" userId="83e3c1f299d4494d" providerId="LiveId" clId="{B0E4B9E6-636A-4307-9F60-5D3E0B1EEF16}" dt="2025-09-02T14:10:40.853" v="3488" actId="2696"/>
        <pc:sldMkLst>
          <pc:docMk/>
          <pc:sldMk cId="1927274564" sldId="1463"/>
        </pc:sldMkLst>
        <pc:spChg chg="mod">
          <ac:chgData name="Marzena Tkocz" userId="83e3c1f299d4494d" providerId="LiveId" clId="{B0E4B9E6-636A-4307-9F60-5D3E0B1EEF16}" dt="2025-09-02T14:10:38.574" v="3487" actId="113"/>
          <ac:spMkLst>
            <pc:docMk/>
            <pc:sldMk cId="1927274564" sldId="1463"/>
            <ac:spMk id="6" creationId="{F9F4DDBA-ADC8-ECA8-FEC1-F4FC5AF3F0DB}"/>
          </ac:spMkLst>
        </pc:spChg>
        <pc:picChg chg="mod">
          <ac:chgData name="Marzena Tkocz" userId="83e3c1f299d4494d" providerId="LiveId" clId="{B0E4B9E6-636A-4307-9F60-5D3E0B1EEF16}" dt="2025-09-02T14:09:59.664" v="3484" actId="1076"/>
          <ac:picMkLst>
            <pc:docMk/>
            <pc:sldMk cId="1927274564" sldId="1463"/>
            <ac:picMk id="3" creationId="{6D6DA375-4666-E567-8F1E-D2B5A6E7244E}"/>
          </ac:picMkLst>
        </pc:picChg>
      </pc:sldChg>
      <pc:sldChg chg="del">
        <pc:chgData name="Marzena Tkocz" userId="83e3c1f299d4494d" providerId="LiveId" clId="{B0E4B9E6-636A-4307-9F60-5D3E0B1EEF16}" dt="2025-08-27T14:25:03.486" v="428" actId="2696"/>
        <pc:sldMkLst>
          <pc:docMk/>
          <pc:sldMk cId="3974364569" sldId="1468"/>
        </pc:sldMkLst>
      </pc:sldChg>
      <pc:sldChg chg="del">
        <pc:chgData name="Marzena Tkocz" userId="83e3c1f299d4494d" providerId="LiveId" clId="{B0E4B9E6-636A-4307-9F60-5D3E0B1EEF16}" dt="2025-08-27T15:36:11.575" v="1363" actId="2696"/>
        <pc:sldMkLst>
          <pc:docMk/>
          <pc:sldMk cId="427242646" sldId="1491"/>
        </pc:sldMkLst>
      </pc:sldChg>
      <pc:sldChg chg="del">
        <pc:chgData name="Marzena Tkocz" userId="83e3c1f299d4494d" providerId="LiveId" clId="{B0E4B9E6-636A-4307-9F60-5D3E0B1EEF16}" dt="2025-08-27T15:36:13.298" v="1364" actId="2696"/>
        <pc:sldMkLst>
          <pc:docMk/>
          <pc:sldMk cId="2637347999" sldId="1492"/>
        </pc:sldMkLst>
      </pc:sldChg>
      <pc:sldChg chg="modSp del mod">
        <pc:chgData name="Marzena Tkocz" userId="83e3c1f299d4494d" providerId="LiveId" clId="{B0E4B9E6-636A-4307-9F60-5D3E0B1EEF16}" dt="2025-08-27T15:35:17.720" v="1345" actId="2696"/>
        <pc:sldMkLst>
          <pc:docMk/>
          <pc:sldMk cId="4179158908" sldId="1497"/>
        </pc:sldMkLst>
      </pc:sldChg>
      <pc:sldChg chg="del">
        <pc:chgData name="Marzena Tkocz" userId="83e3c1f299d4494d" providerId="LiveId" clId="{B0E4B9E6-636A-4307-9F60-5D3E0B1EEF16}" dt="2025-08-27T15:27:17.257" v="1118" actId="2696"/>
        <pc:sldMkLst>
          <pc:docMk/>
          <pc:sldMk cId="1868594359" sldId="1499"/>
        </pc:sldMkLst>
      </pc:sldChg>
      <pc:sldChg chg="addSp modSp mod">
        <pc:chgData name="Marzena Tkocz" userId="83e3c1f299d4494d" providerId="LiveId" clId="{B0E4B9E6-636A-4307-9F60-5D3E0B1EEF16}" dt="2025-09-02T14:52:43.978" v="4453" actId="948"/>
        <pc:sldMkLst>
          <pc:docMk/>
          <pc:sldMk cId="2268863403" sldId="1505"/>
        </pc:sldMkLst>
        <pc:spChg chg="mod">
          <ac:chgData name="Marzena Tkocz" userId="83e3c1f299d4494d" providerId="LiveId" clId="{B0E4B9E6-636A-4307-9F60-5D3E0B1EEF16}" dt="2025-09-02T14:52:43.978" v="4453" actId="948"/>
          <ac:spMkLst>
            <pc:docMk/>
            <pc:sldMk cId="2268863403" sldId="1505"/>
            <ac:spMk id="3" creationId="{D5A7C870-535F-80EE-61F0-BE1461184052}"/>
          </ac:spMkLst>
        </pc:spChg>
        <pc:spChg chg="add mod">
          <ac:chgData name="Marzena Tkocz" userId="83e3c1f299d4494d" providerId="LiveId" clId="{B0E4B9E6-636A-4307-9F60-5D3E0B1EEF16}" dt="2025-09-02T14:51:28.423" v="4407" actId="14100"/>
          <ac:spMkLst>
            <pc:docMk/>
            <pc:sldMk cId="2268863403" sldId="1505"/>
            <ac:spMk id="5" creationId="{B15588DC-BC9E-B59D-AA62-CDE3A23CD2CF}"/>
          </ac:spMkLst>
        </pc:spChg>
      </pc:sldChg>
      <pc:sldChg chg="del">
        <pc:chgData name="Marzena Tkocz" userId="83e3c1f299d4494d" providerId="LiveId" clId="{B0E4B9E6-636A-4307-9F60-5D3E0B1EEF16}" dt="2025-08-27T15:43:03.791" v="1596" actId="2696"/>
        <pc:sldMkLst>
          <pc:docMk/>
          <pc:sldMk cId="2701459793" sldId="1507"/>
        </pc:sldMkLst>
      </pc:sldChg>
      <pc:sldChg chg="addSp delSp modSp mod">
        <pc:chgData name="Marzena Tkocz" userId="83e3c1f299d4494d" providerId="LiveId" clId="{B0E4B9E6-636A-4307-9F60-5D3E0B1EEF16}" dt="2025-09-02T13:39:10.045" v="3283" actId="207"/>
        <pc:sldMkLst>
          <pc:docMk/>
          <pc:sldMk cId="2667086272" sldId="1511"/>
        </pc:sldMkLst>
        <pc:spChg chg="mod">
          <ac:chgData name="Marzena Tkocz" userId="83e3c1f299d4494d" providerId="LiveId" clId="{B0E4B9E6-636A-4307-9F60-5D3E0B1EEF16}" dt="2025-08-27T14:15:42.570" v="324" actId="20577"/>
          <ac:spMkLst>
            <pc:docMk/>
            <pc:sldMk cId="2667086272" sldId="1511"/>
            <ac:spMk id="2" creationId="{764D9B86-57BB-DE3A-7778-4B55B5C41846}"/>
          </ac:spMkLst>
        </pc:spChg>
        <pc:spChg chg="mod">
          <ac:chgData name="Marzena Tkocz" userId="83e3c1f299d4494d" providerId="LiveId" clId="{B0E4B9E6-636A-4307-9F60-5D3E0B1EEF16}" dt="2025-08-27T14:13:31.561" v="297" actId="6549"/>
          <ac:spMkLst>
            <pc:docMk/>
            <pc:sldMk cId="2667086272" sldId="1511"/>
            <ac:spMk id="3" creationId="{2BD060D2-9985-6A06-341B-FF948B1EC7C2}"/>
          </ac:spMkLst>
        </pc:spChg>
        <pc:spChg chg="add mod">
          <ac:chgData name="Marzena Tkocz" userId="83e3c1f299d4494d" providerId="LiveId" clId="{B0E4B9E6-636A-4307-9F60-5D3E0B1EEF16}" dt="2025-09-02T13:37:54.112" v="3258" actId="14100"/>
          <ac:spMkLst>
            <pc:docMk/>
            <pc:sldMk cId="2667086272" sldId="1511"/>
            <ac:spMk id="5" creationId="{B6EA29F9-490D-F048-1604-CCBBF4BE9C9A}"/>
          </ac:spMkLst>
        </pc:spChg>
        <pc:spChg chg="add mod">
          <ac:chgData name="Marzena Tkocz" userId="83e3c1f299d4494d" providerId="LiveId" clId="{B0E4B9E6-636A-4307-9F60-5D3E0B1EEF16}" dt="2025-09-02T13:38:33.719" v="3277" actId="1076"/>
          <ac:spMkLst>
            <pc:docMk/>
            <pc:sldMk cId="2667086272" sldId="1511"/>
            <ac:spMk id="7" creationId="{11E3A5FD-358A-3B6D-43D7-83D88D8799D9}"/>
          </ac:spMkLst>
        </pc:spChg>
        <pc:spChg chg="add mod">
          <ac:chgData name="Marzena Tkocz" userId="83e3c1f299d4494d" providerId="LiveId" clId="{B0E4B9E6-636A-4307-9F60-5D3E0B1EEF16}" dt="2025-09-02T13:39:10.045" v="3283" actId="207"/>
          <ac:spMkLst>
            <pc:docMk/>
            <pc:sldMk cId="2667086272" sldId="1511"/>
            <ac:spMk id="9" creationId="{814B1D21-82C0-77BC-27E1-885D355D24F2}"/>
          </ac:spMkLst>
        </pc:spChg>
        <pc:spChg chg="add mod">
          <ac:chgData name="Marzena Tkocz" userId="83e3c1f299d4494d" providerId="LiveId" clId="{B0E4B9E6-636A-4307-9F60-5D3E0B1EEF16}" dt="2025-09-02T13:39:02.409" v="3282" actId="207"/>
          <ac:spMkLst>
            <pc:docMk/>
            <pc:sldMk cId="2667086272" sldId="1511"/>
            <ac:spMk id="10" creationId="{056D3406-1E36-00DC-34B5-858C705C47B3}"/>
          </ac:spMkLst>
        </pc:spChg>
        <pc:picChg chg="add del mod">
          <ac:chgData name="Marzena Tkocz" userId="83e3c1f299d4494d" providerId="LiveId" clId="{B0E4B9E6-636A-4307-9F60-5D3E0B1EEF16}" dt="2025-09-02T13:37:02.351" v="3245" actId="21"/>
          <ac:picMkLst>
            <pc:docMk/>
            <pc:sldMk cId="2667086272" sldId="1511"/>
            <ac:picMk id="6" creationId="{A8AA3335-9A3E-F63F-EB6E-C2C4FA428056}"/>
          </ac:picMkLst>
        </pc:picChg>
        <pc:picChg chg="add del mod">
          <ac:chgData name="Marzena Tkocz" userId="83e3c1f299d4494d" providerId="LiveId" clId="{B0E4B9E6-636A-4307-9F60-5D3E0B1EEF16}" dt="2025-09-02T13:37:24.391" v="3250" actId="21"/>
          <ac:picMkLst>
            <pc:docMk/>
            <pc:sldMk cId="2667086272" sldId="1511"/>
            <ac:picMk id="8" creationId="{41F35061-6D8A-DF63-AD0E-840734985188}"/>
          </ac:picMkLst>
        </pc:picChg>
      </pc:sldChg>
      <pc:sldChg chg="del">
        <pc:chgData name="Marzena Tkocz" userId="83e3c1f299d4494d" providerId="LiveId" clId="{B0E4B9E6-636A-4307-9F60-5D3E0B1EEF16}" dt="2025-08-27T14:13:22.728" v="296" actId="2696"/>
        <pc:sldMkLst>
          <pc:docMk/>
          <pc:sldMk cId="1959244488" sldId="1513"/>
        </pc:sldMkLst>
      </pc:sldChg>
      <pc:sldChg chg="modSp mod">
        <pc:chgData name="Marzena Tkocz" userId="83e3c1f299d4494d" providerId="LiveId" clId="{B0E4B9E6-636A-4307-9F60-5D3E0B1EEF16}" dt="2025-09-02T14:49:40.799" v="4384" actId="20577"/>
        <pc:sldMkLst>
          <pc:docMk/>
          <pc:sldMk cId="4248259701" sldId="1514"/>
        </pc:sldMkLst>
        <pc:spChg chg="mod">
          <ac:chgData name="Marzena Tkocz" userId="83e3c1f299d4494d" providerId="LiveId" clId="{B0E4B9E6-636A-4307-9F60-5D3E0B1EEF16}" dt="2025-08-27T15:59:59.684" v="1890" actId="20577"/>
          <ac:spMkLst>
            <pc:docMk/>
            <pc:sldMk cId="4248259701" sldId="1514"/>
            <ac:spMk id="2" creationId="{65FCA8FE-C1F5-18FE-3524-00591B90DE21}"/>
          </ac:spMkLst>
        </pc:spChg>
        <pc:spChg chg="mod">
          <ac:chgData name="Marzena Tkocz" userId="83e3c1f299d4494d" providerId="LiveId" clId="{B0E4B9E6-636A-4307-9F60-5D3E0B1EEF16}" dt="2025-09-02T14:49:40.799" v="4384" actId="20577"/>
          <ac:spMkLst>
            <pc:docMk/>
            <pc:sldMk cId="4248259701" sldId="1514"/>
            <ac:spMk id="3" creationId="{2C5FDEBD-CCDB-5ED7-6E18-D5B0D5D4D871}"/>
          </ac:spMkLst>
        </pc:spChg>
        <pc:picChg chg="mod">
          <ac:chgData name="Marzena Tkocz" userId="83e3c1f299d4494d" providerId="LiveId" clId="{B0E4B9E6-636A-4307-9F60-5D3E0B1EEF16}" dt="2025-09-02T14:47:10.311" v="4327" actId="1076"/>
          <ac:picMkLst>
            <pc:docMk/>
            <pc:sldMk cId="4248259701" sldId="1514"/>
            <ac:picMk id="9" creationId="{3C19B598-C8EF-2253-3C26-2FEDFE16FA04}"/>
          </ac:picMkLst>
        </pc:picChg>
        <pc:picChg chg="mod">
          <ac:chgData name="Marzena Tkocz" userId="83e3c1f299d4494d" providerId="LiveId" clId="{B0E4B9E6-636A-4307-9F60-5D3E0B1EEF16}" dt="2025-09-02T14:48:36.399" v="4348" actId="1076"/>
          <ac:picMkLst>
            <pc:docMk/>
            <pc:sldMk cId="4248259701" sldId="1514"/>
            <ac:picMk id="11" creationId="{DF3661DB-1707-6EFD-D136-193FA6A7E2D9}"/>
          </ac:picMkLst>
        </pc:picChg>
      </pc:sldChg>
      <pc:sldChg chg="del">
        <pc:chgData name="Marzena Tkocz" userId="83e3c1f299d4494d" providerId="LiveId" clId="{B0E4B9E6-636A-4307-9F60-5D3E0B1EEF16}" dt="2025-08-27T15:36:48.485" v="1378" actId="2696"/>
        <pc:sldMkLst>
          <pc:docMk/>
          <pc:sldMk cId="508389868" sldId="1515"/>
        </pc:sldMkLst>
      </pc:sldChg>
      <pc:sldChg chg="del">
        <pc:chgData name="Marzena Tkocz" userId="83e3c1f299d4494d" providerId="LiveId" clId="{B0E4B9E6-636A-4307-9F60-5D3E0B1EEF16}" dt="2025-08-27T15:43:07.833" v="1597" actId="2696"/>
        <pc:sldMkLst>
          <pc:docMk/>
          <pc:sldMk cId="998182464" sldId="1517"/>
        </pc:sldMkLst>
      </pc:sldChg>
      <pc:sldChg chg="del">
        <pc:chgData name="Marzena Tkocz" userId="83e3c1f299d4494d" providerId="LiveId" clId="{B0E4B9E6-636A-4307-9F60-5D3E0B1EEF16}" dt="2025-08-27T15:43:22.965" v="1598" actId="2696"/>
        <pc:sldMkLst>
          <pc:docMk/>
          <pc:sldMk cId="1558630485" sldId="1518"/>
        </pc:sldMkLst>
      </pc:sldChg>
      <pc:sldChg chg="del">
        <pc:chgData name="Marzena Tkocz" userId="83e3c1f299d4494d" providerId="LiveId" clId="{B0E4B9E6-636A-4307-9F60-5D3E0B1EEF16}" dt="2025-08-27T15:36:35.875" v="1376" actId="2696"/>
        <pc:sldMkLst>
          <pc:docMk/>
          <pc:sldMk cId="3679907543" sldId="1521"/>
        </pc:sldMkLst>
      </pc:sldChg>
      <pc:sldChg chg="del">
        <pc:chgData name="Marzena Tkocz" userId="83e3c1f299d4494d" providerId="LiveId" clId="{B0E4B9E6-636A-4307-9F60-5D3E0B1EEF16}" dt="2025-08-27T15:36:39.262" v="1377" actId="2696"/>
        <pc:sldMkLst>
          <pc:docMk/>
          <pc:sldMk cId="3470392589" sldId="1522"/>
        </pc:sldMkLst>
      </pc:sldChg>
      <pc:sldChg chg="modSp del mod">
        <pc:chgData name="Marzena Tkocz" userId="83e3c1f299d4494d" providerId="LiveId" clId="{B0E4B9E6-636A-4307-9F60-5D3E0B1EEF16}" dt="2025-09-02T14:56:21.100" v="4563" actId="2696"/>
        <pc:sldMkLst>
          <pc:docMk/>
          <pc:sldMk cId="3243505112" sldId="1523"/>
        </pc:sldMkLst>
      </pc:sldChg>
      <pc:sldChg chg="modSp del mod">
        <pc:chgData name="Marzena Tkocz" userId="83e3c1f299d4494d" providerId="LiveId" clId="{B0E4B9E6-636A-4307-9F60-5D3E0B1EEF16}" dt="2025-09-02T14:56:18.793" v="4562" actId="2696"/>
        <pc:sldMkLst>
          <pc:docMk/>
          <pc:sldMk cId="3214751922" sldId="1524"/>
        </pc:sldMkLst>
      </pc:sldChg>
      <pc:sldChg chg="modSp mod">
        <pc:chgData name="Marzena Tkocz" userId="83e3c1f299d4494d" providerId="LiveId" clId="{B0E4B9E6-636A-4307-9F60-5D3E0B1EEF16}" dt="2025-08-29T13:53:32.003" v="2659" actId="14100"/>
        <pc:sldMkLst>
          <pc:docMk/>
          <pc:sldMk cId="2907536967" sldId="1531"/>
        </pc:sldMkLst>
        <pc:spChg chg="mod">
          <ac:chgData name="Marzena Tkocz" userId="83e3c1f299d4494d" providerId="LiveId" clId="{B0E4B9E6-636A-4307-9F60-5D3E0B1EEF16}" dt="2025-08-29T13:53:32.003" v="2659" actId="14100"/>
          <ac:spMkLst>
            <pc:docMk/>
            <pc:sldMk cId="2907536967" sldId="1531"/>
            <ac:spMk id="3" creationId="{18B52E46-C200-E29D-7228-26C7CEC123C5}"/>
          </ac:spMkLst>
        </pc:spChg>
      </pc:sldChg>
      <pc:sldChg chg="del">
        <pc:chgData name="Marzena Tkocz" userId="83e3c1f299d4494d" providerId="LiveId" clId="{B0E4B9E6-636A-4307-9F60-5D3E0B1EEF16}" dt="2025-08-27T13:57:31.403" v="101" actId="2696"/>
        <pc:sldMkLst>
          <pc:docMk/>
          <pc:sldMk cId="3788835990" sldId="1617"/>
        </pc:sldMkLst>
      </pc:sldChg>
      <pc:sldChg chg="add">
        <pc:chgData name="Marzena Tkocz" userId="83e3c1f299d4494d" providerId="LiveId" clId="{B0E4B9E6-636A-4307-9F60-5D3E0B1EEF16}" dt="2025-09-02T13:31:35.884" v="3061"/>
        <pc:sldMkLst>
          <pc:docMk/>
          <pc:sldMk cId="636795670" sldId="1618"/>
        </pc:sldMkLst>
      </pc:sldChg>
      <pc:sldChg chg="modSp del mod">
        <pc:chgData name="Marzena Tkocz" userId="83e3c1f299d4494d" providerId="LiveId" clId="{B0E4B9E6-636A-4307-9F60-5D3E0B1EEF16}" dt="2025-09-02T13:31:32.675" v="3060" actId="2696"/>
        <pc:sldMkLst>
          <pc:docMk/>
          <pc:sldMk cId="3772490870" sldId="1618"/>
        </pc:sldMkLst>
        <pc:spChg chg="mod">
          <ac:chgData name="Marzena Tkocz" userId="83e3c1f299d4494d" providerId="LiveId" clId="{B0E4B9E6-636A-4307-9F60-5D3E0B1EEF16}" dt="2025-09-02T13:30:58.288" v="3053" actId="1076"/>
          <ac:spMkLst>
            <pc:docMk/>
            <pc:sldMk cId="3772490870" sldId="1618"/>
            <ac:spMk id="5" creationId="{65806A66-21BE-DCDC-E8EC-2F7E0F295E92}"/>
          </ac:spMkLst>
        </pc:spChg>
        <pc:spChg chg="mod">
          <ac:chgData name="Marzena Tkocz" userId="83e3c1f299d4494d" providerId="LiveId" clId="{B0E4B9E6-636A-4307-9F60-5D3E0B1EEF16}" dt="2025-09-02T13:31:02.610" v="3055" actId="1076"/>
          <ac:spMkLst>
            <pc:docMk/>
            <pc:sldMk cId="3772490870" sldId="1618"/>
            <ac:spMk id="6" creationId="{AA9D96EE-4276-A539-8101-8BC74FE58690}"/>
          </ac:spMkLst>
        </pc:spChg>
        <pc:spChg chg="mod">
          <ac:chgData name="Marzena Tkocz" userId="83e3c1f299d4494d" providerId="LiveId" clId="{B0E4B9E6-636A-4307-9F60-5D3E0B1EEF16}" dt="2025-09-02T13:31:11.920" v="3059" actId="1076"/>
          <ac:spMkLst>
            <pc:docMk/>
            <pc:sldMk cId="3772490870" sldId="1618"/>
            <ac:spMk id="7" creationId="{8B68E9D1-CD8C-913C-4D5B-B1753E1E9237}"/>
          </ac:spMkLst>
        </pc:spChg>
        <pc:spChg chg="mod">
          <ac:chgData name="Marzena Tkocz" userId="83e3c1f299d4494d" providerId="LiveId" clId="{B0E4B9E6-636A-4307-9F60-5D3E0B1EEF16}" dt="2025-09-02T13:31:00.703" v="3054" actId="1076"/>
          <ac:spMkLst>
            <pc:docMk/>
            <pc:sldMk cId="3772490870" sldId="1618"/>
            <ac:spMk id="8" creationId="{C4F4BA58-1257-4B8C-AD98-C849BC5F8D3E}"/>
          </ac:spMkLst>
        </pc:spChg>
        <pc:spChg chg="mod">
          <ac:chgData name="Marzena Tkocz" userId="83e3c1f299d4494d" providerId="LiveId" clId="{B0E4B9E6-636A-4307-9F60-5D3E0B1EEF16}" dt="2025-09-02T13:31:07.391" v="3058" actId="1076"/>
          <ac:spMkLst>
            <pc:docMk/>
            <pc:sldMk cId="3772490870" sldId="1618"/>
            <ac:spMk id="21" creationId="{D5ACC7AB-8AC6-ED6F-6FD4-34B31C54CF07}"/>
          </ac:spMkLst>
        </pc:spChg>
        <pc:spChg chg="mod">
          <ac:chgData name="Marzena Tkocz" userId="83e3c1f299d4494d" providerId="LiveId" clId="{B0E4B9E6-636A-4307-9F60-5D3E0B1EEF16}" dt="2025-09-02T13:31:05.906" v="3057" actId="1076"/>
          <ac:spMkLst>
            <pc:docMk/>
            <pc:sldMk cId="3772490870" sldId="1618"/>
            <ac:spMk id="22" creationId="{0E4F0AED-FF9F-75DE-08FE-49ED129918DB}"/>
          </ac:spMkLst>
        </pc:spChg>
        <pc:spChg chg="mod">
          <ac:chgData name="Marzena Tkocz" userId="83e3c1f299d4494d" providerId="LiveId" clId="{B0E4B9E6-636A-4307-9F60-5D3E0B1EEF16}" dt="2025-09-02T13:31:04.154" v="3056" actId="1076"/>
          <ac:spMkLst>
            <pc:docMk/>
            <pc:sldMk cId="3772490870" sldId="1618"/>
            <ac:spMk id="23" creationId="{B737C556-EEC0-6409-EA42-1DB47F8514B1}"/>
          </ac:spMkLst>
        </pc:spChg>
      </pc:sldChg>
      <pc:sldChg chg="del">
        <pc:chgData name="Marzena Tkocz" userId="83e3c1f299d4494d" providerId="LiveId" clId="{B0E4B9E6-636A-4307-9F60-5D3E0B1EEF16}" dt="2025-08-27T13:59:51.919" v="116" actId="2696"/>
        <pc:sldMkLst>
          <pc:docMk/>
          <pc:sldMk cId="3950334719" sldId="1769"/>
        </pc:sldMkLst>
      </pc:sldChg>
      <pc:sldChg chg="del">
        <pc:chgData name="Marzena Tkocz" userId="83e3c1f299d4494d" providerId="LiveId" clId="{B0E4B9E6-636A-4307-9F60-5D3E0B1EEF16}" dt="2025-08-27T13:59:53.941" v="117" actId="2696"/>
        <pc:sldMkLst>
          <pc:docMk/>
          <pc:sldMk cId="4052101342" sldId="1771"/>
        </pc:sldMkLst>
      </pc:sldChg>
      <pc:sldChg chg="modSp add del mod">
        <pc:chgData name="Marzena Tkocz" userId="83e3c1f299d4494d" providerId="LiveId" clId="{B0E4B9E6-636A-4307-9F60-5D3E0B1EEF16}" dt="2025-08-27T14:00:28.068" v="137" actId="2696"/>
        <pc:sldMkLst>
          <pc:docMk/>
          <pc:sldMk cId="2772562565" sldId="1772"/>
        </pc:sldMkLst>
      </pc:sldChg>
      <pc:sldChg chg="modAnim">
        <pc:chgData name="Marzena Tkocz" userId="83e3c1f299d4494d" providerId="LiveId" clId="{B0E4B9E6-636A-4307-9F60-5D3E0B1EEF16}" dt="2025-08-27T14:05:07.445" v="205"/>
        <pc:sldMkLst>
          <pc:docMk/>
          <pc:sldMk cId="172287953" sldId="1775"/>
        </pc:sldMkLst>
      </pc:sldChg>
      <pc:sldChg chg="modSp del mod">
        <pc:chgData name="Marzena Tkocz" userId="83e3c1f299d4494d" providerId="LiveId" clId="{B0E4B9E6-636A-4307-9F60-5D3E0B1EEF16}" dt="2025-08-27T13:59:19.503" v="113" actId="2696"/>
        <pc:sldMkLst>
          <pc:docMk/>
          <pc:sldMk cId="3938537835" sldId="1786"/>
        </pc:sldMkLst>
      </pc:sldChg>
      <pc:sldChg chg="del">
        <pc:chgData name="Marzena Tkocz" userId="83e3c1f299d4494d" providerId="LiveId" clId="{B0E4B9E6-636A-4307-9F60-5D3E0B1EEF16}" dt="2025-08-27T13:59:25.063" v="115" actId="2696"/>
        <pc:sldMkLst>
          <pc:docMk/>
          <pc:sldMk cId="2346944852" sldId="1787"/>
        </pc:sldMkLst>
      </pc:sldChg>
      <pc:sldChg chg="del">
        <pc:chgData name="Marzena Tkocz" userId="83e3c1f299d4494d" providerId="LiveId" clId="{B0E4B9E6-636A-4307-9F60-5D3E0B1EEF16}" dt="2025-08-27T13:59:22.412" v="114" actId="2696"/>
        <pc:sldMkLst>
          <pc:docMk/>
          <pc:sldMk cId="213943686" sldId="1788"/>
        </pc:sldMkLst>
      </pc:sldChg>
      <pc:sldChg chg="add del">
        <pc:chgData name="Marzena Tkocz" userId="83e3c1f299d4494d" providerId="LiveId" clId="{B0E4B9E6-636A-4307-9F60-5D3E0B1EEF16}" dt="2025-09-02T13:25:24.077" v="2942" actId="2696"/>
        <pc:sldMkLst>
          <pc:docMk/>
          <pc:sldMk cId="596155754" sldId="1801"/>
        </pc:sldMkLst>
      </pc:sldChg>
      <pc:sldChg chg="add del">
        <pc:chgData name="Marzena Tkocz" userId="83e3c1f299d4494d" providerId="LiveId" clId="{B0E4B9E6-636A-4307-9F60-5D3E0B1EEF16}" dt="2025-09-02T16:32:49.013" v="4574" actId="2696"/>
        <pc:sldMkLst>
          <pc:docMk/>
          <pc:sldMk cId="1553856336" sldId="1801"/>
        </pc:sldMkLst>
      </pc:sldChg>
      <pc:sldChg chg="add">
        <pc:chgData name="Marzena Tkocz" userId="83e3c1f299d4494d" providerId="LiveId" clId="{B0E4B9E6-636A-4307-9F60-5D3E0B1EEF16}" dt="2025-09-02T16:32:53.148" v="4575"/>
        <pc:sldMkLst>
          <pc:docMk/>
          <pc:sldMk cId="3138120831" sldId="1801"/>
        </pc:sldMkLst>
      </pc:sldChg>
      <pc:sldChg chg="modSp del mod">
        <pc:chgData name="Marzena Tkocz" userId="83e3c1f299d4494d" providerId="LiveId" clId="{B0E4B9E6-636A-4307-9F60-5D3E0B1EEF16}" dt="2025-08-28T15:23:27.635" v="2243" actId="2696"/>
        <pc:sldMkLst>
          <pc:docMk/>
          <pc:sldMk cId="3733280729" sldId="1801"/>
        </pc:sldMkLst>
      </pc:sldChg>
      <pc:sldChg chg="del">
        <pc:chgData name="Marzena Tkocz" userId="83e3c1f299d4494d" providerId="LiveId" clId="{B0E4B9E6-636A-4307-9F60-5D3E0B1EEF16}" dt="2025-08-27T15:22:51.892" v="953" actId="2696"/>
        <pc:sldMkLst>
          <pc:docMk/>
          <pc:sldMk cId="3666767608" sldId="1804"/>
        </pc:sldMkLst>
      </pc:sldChg>
      <pc:sldChg chg="modSp add mod">
        <pc:chgData name="Marzena Tkocz" userId="83e3c1f299d4494d" providerId="LiveId" clId="{B0E4B9E6-636A-4307-9F60-5D3E0B1EEF16}" dt="2025-09-02T13:29:42.418" v="3011" actId="1076"/>
        <pc:sldMkLst>
          <pc:docMk/>
          <pc:sldMk cId="1361990718" sldId="1810"/>
        </pc:sldMkLst>
        <pc:grpChg chg="mod">
          <ac:chgData name="Marzena Tkocz" userId="83e3c1f299d4494d" providerId="LiveId" clId="{B0E4B9E6-636A-4307-9F60-5D3E0B1EEF16}" dt="2025-09-02T13:29:42.418" v="3011" actId="1076"/>
          <ac:grpSpMkLst>
            <pc:docMk/>
            <pc:sldMk cId="1361990718" sldId="1810"/>
            <ac:grpSpMk id="3" creationId="{4C5EEBFD-0EC0-B928-A8AF-F616C4FA9C0B}"/>
          </ac:grpSpMkLst>
        </pc:grpChg>
      </pc:sldChg>
      <pc:sldChg chg="del">
        <pc:chgData name="Marzena Tkocz" userId="83e3c1f299d4494d" providerId="LiveId" clId="{B0E4B9E6-636A-4307-9F60-5D3E0B1EEF16}" dt="2025-08-27T14:01:05.742" v="158" actId="2696"/>
        <pc:sldMkLst>
          <pc:docMk/>
          <pc:sldMk cId="1511514165" sldId="1810"/>
        </pc:sldMkLst>
      </pc:sldChg>
      <pc:sldChg chg="del">
        <pc:chgData name="Marzena Tkocz" userId="83e3c1f299d4494d" providerId="LiveId" clId="{B0E4B9E6-636A-4307-9F60-5D3E0B1EEF16}" dt="2025-08-27T15:48:04.823" v="1687" actId="2696"/>
        <pc:sldMkLst>
          <pc:docMk/>
          <pc:sldMk cId="3184874249" sldId="1930"/>
        </pc:sldMkLst>
      </pc:sldChg>
      <pc:sldChg chg="del">
        <pc:chgData name="Marzena Tkocz" userId="83e3c1f299d4494d" providerId="LiveId" clId="{B0E4B9E6-636A-4307-9F60-5D3E0B1EEF16}" dt="2025-08-27T15:47:52.331" v="1681" actId="2696"/>
        <pc:sldMkLst>
          <pc:docMk/>
          <pc:sldMk cId="783588152" sldId="1931"/>
        </pc:sldMkLst>
      </pc:sldChg>
      <pc:sldChg chg="del">
        <pc:chgData name="Marzena Tkocz" userId="83e3c1f299d4494d" providerId="LiveId" clId="{B0E4B9E6-636A-4307-9F60-5D3E0B1EEF16}" dt="2025-08-27T15:48:01.626" v="1685" actId="2696"/>
        <pc:sldMkLst>
          <pc:docMk/>
          <pc:sldMk cId="2095354131" sldId="1932"/>
        </pc:sldMkLst>
      </pc:sldChg>
      <pc:sldChg chg="del">
        <pc:chgData name="Marzena Tkocz" userId="83e3c1f299d4494d" providerId="LiveId" clId="{B0E4B9E6-636A-4307-9F60-5D3E0B1EEF16}" dt="2025-08-27T15:48:03.274" v="1686" actId="2696"/>
        <pc:sldMkLst>
          <pc:docMk/>
          <pc:sldMk cId="1302633876" sldId="1933"/>
        </pc:sldMkLst>
      </pc:sldChg>
      <pc:sldChg chg="del">
        <pc:chgData name="Marzena Tkocz" userId="83e3c1f299d4494d" providerId="LiveId" clId="{B0E4B9E6-636A-4307-9F60-5D3E0B1EEF16}" dt="2025-08-27T15:47:49.181" v="1679" actId="2696"/>
        <pc:sldMkLst>
          <pc:docMk/>
          <pc:sldMk cId="2015690305" sldId="1934"/>
        </pc:sldMkLst>
      </pc:sldChg>
      <pc:sldChg chg="del">
        <pc:chgData name="Marzena Tkocz" userId="83e3c1f299d4494d" providerId="LiveId" clId="{B0E4B9E6-636A-4307-9F60-5D3E0B1EEF16}" dt="2025-08-27T15:47:50.877" v="1680" actId="2696"/>
        <pc:sldMkLst>
          <pc:docMk/>
          <pc:sldMk cId="3502490762" sldId="1935"/>
        </pc:sldMkLst>
      </pc:sldChg>
      <pc:sldChg chg="del">
        <pc:chgData name="Marzena Tkocz" userId="83e3c1f299d4494d" providerId="LiveId" clId="{B0E4B9E6-636A-4307-9F60-5D3E0B1EEF16}" dt="2025-09-02T13:24:56.727" v="2941" actId="2696"/>
        <pc:sldMkLst>
          <pc:docMk/>
          <pc:sldMk cId="1340814602" sldId="1956"/>
        </pc:sldMkLst>
      </pc:sldChg>
      <pc:sldChg chg="del">
        <pc:chgData name="Marzena Tkocz" userId="83e3c1f299d4494d" providerId="LiveId" clId="{B0E4B9E6-636A-4307-9F60-5D3E0B1EEF16}" dt="2025-08-27T14:30:54.981" v="483" actId="2696"/>
        <pc:sldMkLst>
          <pc:docMk/>
          <pc:sldMk cId="3248897762" sldId="2004"/>
        </pc:sldMkLst>
      </pc:sldChg>
      <pc:sldChg chg="del">
        <pc:chgData name="Marzena Tkocz" userId="83e3c1f299d4494d" providerId="LiveId" clId="{B0E4B9E6-636A-4307-9F60-5D3E0B1EEF16}" dt="2025-08-27T14:31:21.120" v="491" actId="2696"/>
        <pc:sldMkLst>
          <pc:docMk/>
          <pc:sldMk cId="2255235872" sldId="2005"/>
        </pc:sldMkLst>
      </pc:sldChg>
      <pc:sldChg chg="del">
        <pc:chgData name="Marzena Tkocz" userId="83e3c1f299d4494d" providerId="LiveId" clId="{B0E4B9E6-636A-4307-9F60-5D3E0B1EEF16}" dt="2025-08-27T14:24:26.617" v="427" actId="2696"/>
        <pc:sldMkLst>
          <pc:docMk/>
          <pc:sldMk cId="2851991079" sldId="2018"/>
        </pc:sldMkLst>
      </pc:sldChg>
      <pc:sldChg chg="modSp del mod">
        <pc:chgData name="Marzena Tkocz" userId="83e3c1f299d4494d" providerId="LiveId" clId="{B0E4B9E6-636A-4307-9F60-5D3E0B1EEF16}" dt="2025-08-29T13:38:56.049" v="2331" actId="2696"/>
        <pc:sldMkLst>
          <pc:docMk/>
          <pc:sldMk cId="133333617" sldId="2530"/>
        </pc:sldMkLst>
      </pc:sldChg>
      <pc:sldChg chg="del">
        <pc:chgData name="Marzena Tkocz" userId="83e3c1f299d4494d" providerId="LiveId" clId="{B0E4B9E6-636A-4307-9F60-5D3E0B1EEF16}" dt="2025-08-27T15:48:09.935" v="1690" actId="2696"/>
        <pc:sldMkLst>
          <pc:docMk/>
          <pc:sldMk cId="4168874200" sldId="2541"/>
        </pc:sldMkLst>
      </pc:sldChg>
      <pc:sldChg chg="del">
        <pc:chgData name="Marzena Tkocz" userId="83e3c1f299d4494d" providerId="LiveId" clId="{B0E4B9E6-636A-4307-9F60-5D3E0B1EEF16}" dt="2025-08-27T15:47:42.837" v="1675" actId="2696"/>
        <pc:sldMkLst>
          <pc:docMk/>
          <pc:sldMk cId="1494219149" sldId="2660"/>
        </pc:sldMkLst>
      </pc:sldChg>
      <pc:sldChg chg="del">
        <pc:chgData name="Marzena Tkocz" userId="83e3c1f299d4494d" providerId="LiveId" clId="{B0E4B9E6-636A-4307-9F60-5D3E0B1EEF16}" dt="2025-08-27T14:26:47.547" v="437" actId="2696"/>
        <pc:sldMkLst>
          <pc:docMk/>
          <pc:sldMk cId="890439716" sldId="2661"/>
        </pc:sldMkLst>
      </pc:sldChg>
      <pc:sldChg chg="del">
        <pc:chgData name="Marzena Tkocz" userId="83e3c1f299d4494d" providerId="LiveId" clId="{B0E4B9E6-636A-4307-9F60-5D3E0B1EEF16}" dt="2025-08-27T13:54:18.250" v="70" actId="2696"/>
        <pc:sldMkLst>
          <pc:docMk/>
          <pc:sldMk cId="2037874627" sldId="2684"/>
        </pc:sldMkLst>
      </pc:sldChg>
      <pc:sldChg chg="addSp delSp modSp mod">
        <pc:chgData name="Marzena Tkocz" userId="83e3c1f299d4494d" providerId="LiveId" clId="{B0E4B9E6-636A-4307-9F60-5D3E0B1EEF16}" dt="2025-09-02T14:17:32.991" v="3569"/>
        <pc:sldMkLst>
          <pc:docMk/>
          <pc:sldMk cId="4024431577" sldId="2689"/>
        </pc:sldMkLst>
        <pc:inkChg chg="add del">
          <ac:chgData name="Marzena Tkocz" userId="83e3c1f299d4494d" providerId="LiveId" clId="{B0E4B9E6-636A-4307-9F60-5D3E0B1EEF16}" dt="2025-09-02T14:15:28.801" v="3554" actId="9405"/>
          <ac:inkMkLst>
            <pc:docMk/>
            <pc:sldMk cId="4024431577" sldId="2689"/>
            <ac:inkMk id="3" creationId="{4938D62D-E370-C5A7-CCAD-4D49048D9075}"/>
          </ac:inkMkLst>
        </pc:inkChg>
        <pc:inkChg chg="add del">
          <ac:chgData name="Marzena Tkocz" userId="83e3c1f299d4494d" providerId="LiveId" clId="{B0E4B9E6-636A-4307-9F60-5D3E0B1EEF16}" dt="2025-09-02T14:17:18.689" v="3564" actId="9405"/>
          <ac:inkMkLst>
            <pc:docMk/>
            <pc:sldMk cId="4024431577" sldId="2689"/>
            <ac:inkMk id="5" creationId="{433280C9-6851-DEE7-945C-9D0576F0D42A}"/>
          </ac:inkMkLst>
        </pc:inkChg>
        <pc:inkChg chg="add">
          <ac:chgData name="Marzena Tkocz" userId="83e3c1f299d4494d" providerId="LiveId" clId="{B0E4B9E6-636A-4307-9F60-5D3E0B1EEF16}" dt="2025-09-02T14:16:56.890" v="3556"/>
          <ac:inkMkLst>
            <pc:docMk/>
            <pc:sldMk cId="4024431577" sldId="2689"/>
            <ac:inkMk id="6" creationId="{D69D3F7A-0404-9CFB-8F54-C697DEB1D1C9}"/>
          </ac:inkMkLst>
        </pc:inkChg>
        <pc:inkChg chg="add del">
          <ac:chgData name="Marzena Tkocz" userId="83e3c1f299d4494d" providerId="LiveId" clId="{B0E4B9E6-636A-4307-9F60-5D3E0B1EEF16}" dt="2025-09-02T14:17:16.242" v="3562" actId="9405"/>
          <ac:inkMkLst>
            <pc:docMk/>
            <pc:sldMk cId="4024431577" sldId="2689"/>
            <ac:inkMk id="7" creationId="{F18D70F7-D8CD-F769-CB7E-C046EABF016F}"/>
          </ac:inkMkLst>
        </pc:inkChg>
        <pc:inkChg chg="add">
          <ac:chgData name="Marzena Tkocz" userId="83e3c1f299d4494d" providerId="LiveId" clId="{B0E4B9E6-636A-4307-9F60-5D3E0B1EEF16}" dt="2025-09-02T14:17:03.799" v="3558"/>
          <ac:inkMkLst>
            <pc:docMk/>
            <pc:sldMk cId="4024431577" sldId="2689"/>
            <ac:inkMk id="8" creationId="{7C42628B-0BCD-652F-F35C-F93DC0B2B043}"/>
          </ac:inkMkLst>
        </pc:inkChg>
        <pc:inkChg chg="add del">
          <ac:chgData name="Marzena Tkocz" userId="83e3c1f299d4494d" providerId="LiveId" clId="{B0E4B9E6-636A-4307-9F60-5D3E0B1EEF16}" dt="2025-09-02T14:17:14.846" v="3560" actId="9405"/>
          <ac:inkMkLst>
            <pc:docMk/>
            <pc:sldMk cId="4024431577" sldId="2689"/>
            <ac:inkMk id="9" creationId="{F6DBC247-4914-63D8-03FE-5E27957C88C1}"/>
          </ac:inkMkLst>
        </pc:inkChg>
        <pc:inkChg chg="add del">
          <ac:chgData name="Marzena Tkocz" userId="83e3c1f299d4494d" providerId="LiveId" clId="{B0E4B9E6-636A-4307-9F60-5D3E0B1EEF16}" dt="2025-09-02T14:17:26.030" v="3566"/>
          <ac:inkMkLst>
            <pc:docMk/>
            <pc:sldMk cId="4024431577" sldId="2689"/>
            <ac:inkMk id="10" creationId="{6E822DA5-E6B2-81EA-13C1-A43883E37110}"/>
          </ac:inkMkLst>
        </pc:inkChg>
        <pc:inkChg chg="add">
          <ac:chgData name="Marzena Tkocz" userId="83e3c1f299d4494d" providerId="LiveId" clId="{B0E4B9E6-636A-4307-9F60-5D3E0B1EEF16}" dt="2025-09-02T14:17:26.030" v="3566"/>
          <ac:inkMkLst>
            <pc:docMk/>
            <pc:sldMk cId="4024431577" sldId="2689"/>
            <ac:inkMk id="11" creationId="{4495ADFA-D5FE-C691-5563-4699459FE210}"/>
          </ac:inkMkLst>
        </pc:inkChg>
        <pc:inkChg chg="add del">
          <ac:chgData name="Marzena Tkocz" userId="83e3c1f299d4494d" providerId="LiveId" clId="{B0E4B9E6-636A-4307-9F60-5D3E0B1EEF16}" dt="2025-09-02T14:17:31.198" v="3568"/>
          <ac:inkMkLst>
            <pc:docMk/>
            <pc:sldMk cId="4024431577" sldId="2689"/>
            <ac:inkMk id="12" creationId="{1BDC1103-2018-CDE0-6B6D-DB371D9A4442}"/>
          </ac:inkMkLst>
        </pc:inkChg>
        <pc:inkChg chg="add mod">
          <ac:chgData name="Marzena Tkocz" userId="83e3c1f299d4494d" providerId="LiveId" clId="{B0E4B9E6-636A-4307-9F60-5D3E0B1EEF16}" dt="2025-09-02T14:17:32.991" v="3569"/>
          <ac:inkMkLst>
            <pc:docMk/>
            <pc:sldMk cId="4024431577" sldId="2689"/>
            <ac:inkMk id="14" creationId="{2DE465CD-A37A-D85B-87BA-34CBEE326A25}"/>
          </ac:inkMkLst>
        </pc:inkChg>
      </pc:sldChg>
      <pc:sldChg chg="del">
        <pc:chgData name="Marzena Tkocz" userId="83e3c1f299d4494d" providerId="LiveId" clId="{B0E4B9E6-636A-4307-9F60-5D3E0B1EEF16}" dt="2025-08-27T15:22:16.892" v="950" actId="2696"/>
        <pc:sldMkLst>
          <pc:docMk/>
          <pc:sldMk cId="1118828073" sldId="2690"/>
        </pc:sldMkLst>
      </pc:sldChg>
      <pc:sldChg chg="del">
        <pc:chgData name="Marzena Tkocz" userId="83e3c1f299d4494d" providerId="LiveId" clId="{B0E4B9E6-636A-4307-9F60-5D3E0B1EEF16}" dt="2025-08-27T15:48:07.923" v="1689" actId="2696"/>
        <pc:sldMkLst>
          <pc:docMk/>
          <pc:sldMk cId="728502877" sldId="2699"/>
        </pc:sldMkLst>
      </pc:sldChg>
      <pc:sldChg chg="addSp delSp modSp mod">
        <pc:chgData name="Marzena Tkocz" userId="83e3c1f299d4494d" providerId="LiveId" clId="{B0E4B9E6-636A-4307-9F60-5D3E0B1EEF16}" dt="2025-09-02T14:23:00.928" v="3667" actId="14100"/>
        <pc:sldMkLst>
          <pc:docMk/>
          <pc:sldMk cId="1939586238" sldId="2700"/>
        </pc:sldMkLst>
        <pc:spChg chg="mod">
          <ac:chgData name="Marzena Tkocz" userId="83e3c1f299d4494d" providerId="LiveId" clId="{B0E4B9E6-636A-4307-9F60-5D3E0B1EEF16}" dt="2025-09-02T14:22:52.978" v="3666" actId="20577"/>
          <ac:spMkLst>
            <pc:docMk/>
            <pc:sldMk cId="1939586238" sldId="2700"/>
            <ac:spMk id="9" creationId="{86F6FEDE-3ED2-51D4-4AF2-A857AF1CAEED}"/>
          </ac:spMkLst>
        </pc:spChg>
        <pc:spChg chg="add mod">
          <ac:chgData name="Marzena Tkocz" userId="83e3c1f299d4494d" providerId="LiveId" clId="{B0E4B9E6-636A-4307-9F60-5D3E0B1EEF16}" dt="2025-09-02T14:23:00.928" v="3667" actId="14100"/>
          <ac:spMkLst>
            <pc:docMk/>
            <pc:sldMk cId="1939586238" sldId="2700"/>
            <ac:spMk id="13" creationId="{B7DD00AF-3867-CDA5-F6A9-243A0B25C0D5}"/>
          </ac:spMkLst>
        </pc:spChg>
      </pc:sldChg>
      <pc:sldChg chg="del">
        <pc:chgData name="Marzena Tkocz" userId="83e3c1f299d4494d" providerId="LiveId" clId="{B0E4B9E6-636A-4307-9F60-5D3E0B1EEF16}" dt="2025-08-27T14:25:44.664" v="432" actId="2696"/>
        <pc:sldMkLst>
          <pc:docMk/>
          <pc:sldMk cId="3219385896" sldId="2703"/>
        </pc:sldMkLst>
      </pc:sldChg>
      <pc:sldChg chg="addSp delSp modSp mod">
        <pc:chgData name="Marzena Tkocz" userId="83e3c1f299d4494d" providerId="LiveId" clId="{B0E4B9E6-636A-4307-9F60-5D3E0B1EEF16}" dt="2025-09-02T14:27:21.949" v="3721" actId="14100"/>
        <pc:sldMkLst>
          <pc:docMk/>
          <pc:sldMk cId="3474199021" sldId="2708"/>
        </pc:sldMkLst>
        <pc:spChg chg="mod">
          <ac:chgData name="Marzena Tkocz" userId="83e3c1f299d4494d" providerId="LiveId" clId="{B0E4B9E6-636A-4307-9F60-5D3E0B1EEF16}" dt="2025-09-02T14:25:00.095" v="3697" actId="255"/>
          <ac:spMkLst>
            <pc:docMk/>
            <pc:sldMk cId="3474199021" sldId="2708"/>
            <ac:spMk id="2" creationId="{F7315B2A-F764-C4E0-647F-AAF1DD410A28}"/>
          </ac:spMkLst>
        </pc:spChg>
        <pc:spChg chg="mod">
          <ac:chgData name="Marzena Tkocz" userId="83e3c1f299d4494d" providerId="LiveId" clId="{B0E4B9E6-636A-4307-9F60-5D3E0B1EEF16}" dt="2025-09-02T14:26:04.739" v="3702" actId="113"/>
          <ac:spMkLst>
            <pc:docMk/>
            <pc:sldMk cId="3474199021" sldId="2708"/>
            <ac:spMk id="9" creationId="{10F22F3A-69A3-C5FF-1EC0-1E2EDC1980C2}"/>
          </ac:spMkLst>
        </pc:spChg>
        <pc:spChg chg="mod">
          <ac:chgData name="Marzena Tkocz" userId="83e3c1f299d4494d" providerId="LiveId" clId="{B0E4B9E6-636A-4307-9F60-5D3E0B1EEF16}" dt="2025-09-02T14:26:53.933" v="3720" actId="20577"/>
          <ac:spMkLst>
            <pc:docMk/>
            <pc:sldMk cId="3474199021" sldId="2708"/>
            <ac:spMk id="14" creationId="{4AD33C7B-8FB2-3A8F-0BD8-A1135052E832}"/>
          </ac:spMkLst>
        </pc:spChg>
        <pc:spChg chg="add mod">
          <ac:chgData name="Marzena Tkocz" userId="83e3c1f299d4494d" providerId="LiveId" clId="{B0E4B9E6-636A-4307-9F60-5D3E0B1EEF16}" dt="2025-09-02T14:27:21.949" v="3721" actId="14100"/>
          <ac:spMkLst>
            <pc:docMk/>
            <pc:sldMk cId="3474199021" sldId="2708"/>
            <ac:spMk id="21" creationId="{9D912582-E67A-9680-2BA9-62502CFA72FF}"/>
          </ac:spMkLst>
        </pc:spChg>
        <pc:spChg chg="mod">
          <ac:chgData name="Marzena Tkocz" userId="83e3c1f299d4494d" providerId="LiveId" clId="{B0E4B9E6-636A-4307-9F60-5D3E0B1EEF16}" dt="2025-09-02T14:25:43.858" v="3701" actId="6549"/>
          <ac:spMkLst>
            <pc:docMk/>
            <pc:sldMk cId="3474199021" sldId="2708"/>
            <ac:spMk id="24" creationId="{49AC1A59-DC8C-270B-8522-CBD3EADECEDC}"/>
          </ac:spMkLst>
        </pc:spChg>
      </pc:sldChg>
      <pc:sldChg chg="del">
        <pc:chgData name="Marzena Tkocz" userId="83e3c1f299d4494d" providerId="LiveId" clId="{B0E4B9E6-636A-4307-9F60-5D3E0B1EEF16}" dt="2025-08-27T14:39:57.139" v="725" actId="2696"/>
        <pc:sldMkLst>
          <pc:docMk/>
          <pc:sldMk cId="169617302" sldId="2709"/>
        </pc:sldMkLst>
      </pc:sldChg>
      <pc:sldChg chg="del">
        <pc:chgData name="Marzena Tkocz" userId="83e3c1f299d4494d" providerId="LiveId" clId="{B0E4B9E6-636A-4307-9F60-5D3E0B1EEF16}" dt="2025-08-27T14:40:01.461" v="727" actId="2696"/>
        <pc:sldMkLst>
          <pc:docMk/>
          <pc:sldMk cId="2168365634" sldId="2710"/>
        </pc:sldMkLst>
      </pc:sldChg>
      <pc:sldChg chg="del">
        <pc:chgData name="Marzena Tkocz" userId="83e3c1f299d4494d" providerId="LiveId" clId="{B0E4B9E6-636A-4307-9F60-5D3E0B1EEF16}" dt="2025-08-27T14:40:03.303" v="728" actId="2696"/>
        <pc:sldMkLst>
          <pc:docMk/>
          <pc:sldMk cId="773286479" sldId="2711"/>
        </pc:sldMkLst>
      </pc:sldChg>
      <pc:sldChg chg="del">
        <pc:chgData name="Marzena Tkocz" userId="83e3c1f299d4494d" providerId="LiveId" clId="{B0E4B9E6-636A-4307-9F60-5D3E0B1EEF16}" dt="2025-08-27T14:39:59.169" v="726" actId="2696"/>
        <pc:sldMkLst>
          <pc:docMk/>
          <pc:sldMk cId="1167206169" sldId="2712"/>
        </pc:sldMkLst>
      </pc:sldChg>
      <pc:sldChg chg="del">
        <pc:chgData name="Marzena Tkocz" userId="83e3c1f299d4494d" providerId="LiveId" clId="{B0E4B9E6-636A-4307-9F60-5D3E0B1EEF16}" dt="2025-08-27T14:40:20.273" v="729" actId="2696"/>
        <pc:sldMkLst>
          <pc:docMk/>
          <pc:sldMk cId="2878491423" sldId="2714"/>
        </pc:sldMkLst>
      </pc:sldChg>
      <pc:sldChg chg="del">
        <pc:chgData name="Marzena Tkocz" userId="83e3c1f299d4494d" providerId="LiveId" clId="{B0E4B9E6-636A-4307-9F60-5D3E0B1EEF16}" dt="2025-08-27T14:40:24.689" v="731" actId="2696"/>
        <pc:sldMkLst>
          <pc:docMk/>
          <pc:sldMk cId="3851058347" sldId="2716"/>
        </pc:sldMkLst>
      </pc:sldChg>
      <pc:sldChg chg="modSp del mod">
        <pc:chgData name="Marzena Tkocz" userId="83e3c1f299d4494d" providerId="LiveId" clId="{B0E4B9E6-636A-4307-9F60-5D3E0B1EEF16}" dt="2025-08-27T14:33:22.765" v="586" actId="2696"/>
        <pc:sldMkLst>
          <pc:docMk/>
          <pc:sldMk cId="3633802100" sldId="2719"/>
        </pc:sldMkLst>
      </pc:sldChg>
      <pc:sldChg chg="del">
        <pc:chgData name="Marzena Tkocz" userId="83e3c1f299d4494d" providerId="LiveId" clId="{B0E4B9E6-636A-4307-9F60-5D3E0B1EEF16}" dt="2025-08-27T14:33:02.801" v="580" actId="2696"/>
        <pc:sldMkLst>
          <pc:docMk/>
          <pc:sldMk cId="2091329188" sldId="2721"/>
        </pc:sldMkLst>
      </pc:sldChg>
      <pc:sldChg chg="del">
        <pc:chgData name="Marzena Tkocz" userId="83e3c1f299d4494d" providerId="LiveId" clId="{B0E4B9E6-636A-4307-9F60-5D3E0B1EEF16}" dt="2025-08-27T14:30:52.041" v="482" actId="2696"/>
        <pc:sldMkLst>
          <pc:docMk/>
          <pc:sldMk cId="2160432334" sldId="2722"/>
        </pc:sldMkLst>
      </pc:sldChg>
      <pc:sldChg chg="modSp">
        <pc:chgData name="Marzena Tkocz" userId="83e3c1f299d4494d" providerId="LiveId" clId="{B0E4B9E6-636A-4307-9F60-5D3E0B1EEF16}" dt="2025-09-02T14:21:32.074" v="3614" actId="20577"/>
        <pc:sldMkLst>
          <pc:docMk/>
          <pc:sldMk cId="1025787516" sldId="2723"/>
        </pc:sldMkLst>
        <pc:spChg chg="mod">
          <ac:chgData name="Marzena Tkocz" userId="83e3c1f299d4494d" providerId="LiveId" clId="{B0E4B9E6-636A-4307-9F60-5D3E0B1EEF16}" dt="2025-09-02T14:21:00.482" v="3608" actId="20577"/>
          <ac:spMkLst>
            <pc:docMk/>
            <pc:sldMk cId="1025787516" sldId="2723"/>
            <ac:spMk id="6" creationId="{7C418BC4-FD9C-1F95-BE1D-F87967142ED4}"/>
          </ac:spMkLst>
        </pc:spChg>
        <pc:spChg chg="mod">
          <ac:chgData name="Marzena Tkocz" userId="83e3c1f299d4494d" providerId="LiveId" clId="{B0E4B9E6-636A-4307-9F60-5D3E0B1EEF16}" dt="2025-09-02T14:21:06.781" v="3611" actId="20577"/>
          <ac:spMkLst>
            <pc:docMk/>
            <pc:sldMk cId="1025787516" sldId="2723"/>
            <ac:spMk id="7" creationId="{6868582E-F1F0-4BAB-1C8D-9B4CB846E64F}"/>
          </ac:spMkLst>
        </pc:spChg>
        <pc:spChg chg="mod">
          <ac:chgData name="Marzena Tkocz" userId="83e3c1f299d4494d" providerId="LiveId" clId="{B0E4B9E6-636A-4307-9F60-5D3E0B1EEF16}" dt="2025-09-02T14:21:32.074" v="3614" actId="20577"/>
          <ac:spMkLst>
            <pc:docMk/>
            <pc:sldMk cId="1025787516" sldId="2723"/>
            <ac:spMk id="8" creationId="{7A147A04-E328-8048-CCFC-B12C742E24EB}"/>
          </ac:spMkLst>
        </pc:spChg>
        <pc:spChg chg="mod">
          <ac:chgData name="Marzena Tkocz" userId="83e3c1f299d4494d" providerId="LiveId" clId="{B0E4B9E6-636A-4307-9F60-5D3E0B1EEF16}" dt="2025-09-02T14:21:23.469" v="3613" actId="20577"/>
          <ac:spMkLst>
            <pc:docMk/>
            <pc:sldMk cId="1025787516" sldId="2723"/>
            <ac:spMk id="11" creationId="{6F417D12-E0BF-C85D-28FF-BCC89F7BD487}"/>
          </ac:spMkLst>
        </pc:spChg>
        <pc:spChg chg="mod">
          <ac:chgData name="Marzena Tkocz" userId="83e3c1f299d4494d" providerId="LiveId" clId="{B0E4B9E6-636A-4307-9F60-5D3E0B1EEF16}" dt="2025-09-02T14:21:18.801" v="3612" actId="20577"/>
          <ac:spMkLst>
            <pc:docMk/>
            <pc:sldMk cId="1025787516" sldId="2723"/>
            <ac:spMk id="12" creationId="{09F8D7DA-F0C9-3CD8-A93E-3BAB77BE7970}"/>
          </ac:spMkLst>
        </pc:spChg>
      </pc:sldChg>
      <pc:sldChg chg="addSp modSp mod modAnim">
        <pc:chgData name="Marzena Tkocz" userId="83e3c1f299d4494d" providerId="LiveId" clId="{B0E4B9E6-636A-4307-9F60-5D3E0B1EEF16}" dt="2025-09-02T14:19:44.928" v="3590" actId="20577"/>
        <pc:sldMkLst>
          <pc:docMk/>
          <pc:sldMk cId="129140394" sldId="2724"/>
        </pc:sldMkLst>
        <pc:spChg chg="mod">
          <ac:chgData name="Marzena Tkocz" userId="83e3c1f299d4494d" providerId="LiveId" clId="{B0E4B9E6-636A-4307-9F60-5D3E0B1EEF16}" dt="2025-09-02T14:19:44.928" v="3590" actId="20577"/>
          <ac:spMkLst>
            <pc:docMk/>
            <pc:sldMk cId="129140394" sldId="2724"/>
            <ac:spMk id="2" creationId="{E004070D-CAEB-A751-8316-61E972EBF2C0}"/>
          </ac:spMkLst>
        </pc:spChg>
        <pc:spChg chg="add mod">
          <ac:chgData name="Marzena Tkocz" userId="83e3c1f299d4494d" providerId="LiveId" clId="{B0E4B9E6-636A-4307-9F60-5D3E0B1EEF16}" dt="2025-08-27T15:21:13.599" v="943" actId="20577"/>
          <ac:spMkLst>
            <pc:docMk/>
            <pc:sldMk cId="129140394" sldId="2724"/>
            <ac:spMk id="5" creationId="{33871D1F-31F4-BBD0-60E3-BFE113CEC2B8}"/>
          </ac:spMkLst>
        </pc:spChg>
        <pc:spChg chg="mod">
          <ac:chgData name="Marzena Tkocz" userId="83e3c1f299d4494d" providerId="LiveId" clId="{B0E4B9E6-636A-4307-9F60-5D3E0B1EEF16}" dt="2025-08-27T15:21:53.608" v="949" actId="14100"/>
          <ac:spMkLst>
            <pc:docMk/>
            <pc:sldMk cId="129140394" sldId="2724"/>
            <ac:spMk id="17" creationId="{26A30451-7DE2-9B9E-9C16-EB8DFF10641F}"/>
          </ac:spMkLst>
        </pc:spChg>
        <pc:spChg chg="mod">
          <ac:chgData name="Marzena Tkocz" userId="83e3c1f299d4494d" providerId="LiveId" clId="{B0E4B9E6-636A-4307-9F60-5D3E0B1EEF16}" dt="2025-08-27T15:20:35.489" v="935" actId="1076"/>
          <ac:spMkLst>
            <pc:docMk/>
            <pc:sldMk cId="129140394" sldId="2724"/>
            <ac:spMk id="20" creationId="{4786C105-BBDF-6596-FA30-5F25D5EFE07F}"/>
          </ac:spMkLst>
        </pc:spChg>
        <pc:spChg chg="mod">
          <ac:chgData name="Marzena Tkocz" userId="83e3c1f299d4494d" providerId="LiveId" clId="{B0E4B9E6-636A-4307-9F60-5D3E0B1EEF16}" dt="2025-08-27T15:20:55.219" v="940" actId="14100"/>
          <ac:spMkLst>
            <pc:docMk/>
            <pc:sldMk cId="129140394" sldId="2724"/>
            <ac:spMk id="21" creationId="{A06632D4-2396-D841-9BBC-935FEDC9FF1E}"/>
          </ac:spMkLst>
        </pc:spChg>
        <pc:spChg chg="mod">
          <ac:chgData name="Marzena Tkocz" userId="83e3c1f299d4494d" providerId="LiveId" clId="{B0E4B9E6-636A-4307-9F60-5D3E0B1EEF16}" dt="2025-08-27T15:20:44.387" v="938" actId="14100"/>
          <ac:spMkLst>
            <pc:docMk/>
            <pc:sldMk cId="129140394" sldId="2724"/>
            <ac:spMk id="22" creationId="{E1EB48E0-EEBD-7A68-B36A-AFBD2AF4D4A3}"/>
          </ac:spMkLst>
        </pc:spChg>
        <pc:spChg chg="mod">
          <ac:chgData name="Marzena Tkocz" userId="83e3c1f299d4494d" providerId="LiveId" clId="{B0E4B9E6-636A-4307-9F60-5D3E0B1EEF16}" dt="2025-08-27T15:20:33.480" v="934" actId="1076"/>
          <ac:spMkLst>
            <pc:docMk/>
            <pc:sldMk cId="129140394" sldId="2724"/>
            <ac:spMk id="24" creationId="{2F9DAD92-533B-4E71-9BD9-F1B3D19A0AC7}"/>
          </ac:spMkLst>
        </pc:spChg>
      </pc:sldChg>
      <pc:sldChg chg="addSp delSp modSp mod modAnim">
        <pc:chgData name="Marzena Tkocz" userId="83e3c1f299d4494d" providerId="LiveId" clId="{B0E4B9E6-636A-4307-9F60-5D3E0B1EEF16}" dt="2025-09-02T14:24:36.325" v="3695" actId="14100"/>
        <pc:sldMkLst>
          <pc:docMk/>
          <pc:sldMk cId="4064494285" sldId="2727"/>
        </pc:sldMkLst>
        <pc:spChg chg="mod">
          <ac:chgData name="Marzena Tkocz" userId="83e3c1f299d4494d" providerId="LiveId" clId="{B0E4B9E6-636A-4307-9F60-5D3E0B1EEF16}" dt="2025-08-27T14:31:09.460" v="487" actId="1076"/>
          <ac:spMkLst>
            <pc:docMk/>
            <pc:sldMk cId="4064494285" sldId="2727"/>
            <ac:spMk id="3" creationId="{1607C2AB-8A78-4E8F-1572-074796B8CB22}"/>
          </ac:spMkLst>
        </pc:spChg>
        <pc:spChg chg="add mod">
          <ac:chgData name="Marzena Tkocz" userId="83e3c1f299d4494d" providerId="LiveId" clId="{B0E4B9E6-636A-4307-9F60-5D3E0B1EEF16}" dt="2025-09-02T14:24:36.325" v="3695" actId="14100"/>
          <ac:spMkLst>
            <pc:docMk/>
            <pc:sldMk cId="4064494285" sldId="2727"/>
            <ac:spMk id="9" creationId="{8BB60A5C-3FA2-A772-3964-BE80A0E5D652}"/>
          </ac:spMkLst>
        </pc:spChg>
        <pc:spChg chg="mod">
          <ac:chgData name="Marzena Tkocz" userId="83e3c1f299d4494d" providerId="LiveId" clId="{B0E4B9E6-636A-4307-9F60-5D3E0B1EEF16}" dt="2025-09-02T14:23:57.239" v="3687" actId="20577"/>
          <ac:spMkLst>
            <pc:docMk/>
            <pc:sldMk cId="4064494285" sldId="2727"/>
            <ac:spMk id="11" creationId="{B332EE22-486C-54AE-1CDD-7BF6EAC898EE}"/>
          </ac:spMkLst>
        </pc:spChg>
        <pc:spChg chg="mod">
          <ac:chgData name="Marzena Tkocz" userId="83e3c1f299d4494d" providerId="LiveId" clId="{B0E4B9E6-636A-4307-9F60-5D3E0B1EEF16}" dt="2025-09-02T14:24:11.305" v="3693" actId="20577"/>
          <ac:spMkLst>
            <pc:docMk/>
            <pc:sldMk cId="4064494285" sldId="2727"/>
            <ac:spMk id="13" creationId="{8DBA4E69-6A10-B57D-C0E1-23E3DC3D72C0}"/>
          </ac:spMkLst>
        </pc:spChg>
      </pc:sldChg>
      <pc:sldChg chg="del">
        <pc:chgData name="Marzena Tkocz" userId="83e3c1f299d4494d" providerId="LiveId" clId="{B0E4B9E6-636A-4307-9F60-5D3E0B1EEF16}" dt="2025-08-27T14:22:31.460" v="421" actId="2696"/>
        <pc:sldMkLst>
          <pc:docMk/>
          <pc:sldMk cId="78275978" sldId="2728"/>
        </pc:sldMkLst>
      </pc:sldChg>
      <pc:sldChg chg="del">
        <pc:chgData name="Marzena Tkocz" userId="83e3c1f299d4494d" providerId="LiveId" clId="{B0E4B9E6-636A-4307-9F60-5D3E0B1EEF16}" dt="2025-08-27T14:30:37.150" v="480" actId="2696"/>
        <pc:sldMkLst>
          <pc:docMk/>
          <pc:sldMk cId="1812462397" sldId="2729"/>
        </pc:sldMkLst>
      </pc:sldChg>
      <pc:sldChg chg="del">
        <pc:chgData name="Marzena Tkocz" userId="83e3c1f299d4494d" providerId="LiveId" clId="{B0E4B9E6-636A-4307-9F60-5D3E0B1EEF16}" dt="2025-08-27T14:30:41.541" v="481" actId="2696"/>
        <pc:sldMkLst>
          <pc:docMk/>
          <pc:sldMk cId="4026905735" sldId="2731"/>
        </pc:sldMkLst>
      </pc:sldChg>
      <pc:sldChg chg="del">
        <pc:chgData name="Marzena Tkocz" userId="83e3c1f299d4494d" providerId="LiveId" clId="{B0E4B9E6-636A-4307-9F60-5D3E0B1EEF16}" dt="2025-08-27T14:30:10.912" v="474" actId="2696"/>
        <pc:sldMkLst>
          <pc:docMk/>
          <pc:sldMk cId="1366983053" sldId="2732"/>
        </pc:sldMkLst>
      </pc:sldChg>
      <pc:sldChg chg="del">
        <pc:chgData name="Marzena Tkocz" userId="83e3c1f299d4494d" providerId="LiveId" clId="{B0E4B9E6-636A-4307-9F60-5D3E0B1EEF16}" dt="2025-08-27T14:30:28.525" v="478" actId="2696"/>
        <pc:sldMkLst>
          <pc:docMk/>
          <pc:sldMk cId="3656103775" sldId="2733"/>
        </pc:sldMkLst>
      </pc:sldChg>
      <pc:sldChg chg="del">
        <pc:chgData name="Marzena Tkocz" userId="83e3c1f299d4494d" providerId="LiveId" clId="{B0E4B9E6-636A-4307-9F60-5D3E0B1EEF16}" dt="2025-08-27T14:30:25.756" v="477" actId="2696"/>
        <pc:sldMkLst>
          <pc:docMk/>
          <pc:sldMk cId="3022170162" sldId="2738"/>
        </pc:sldMkLst>
      </pc:sldChg>
      <pc:sldChg chg="del">
        <pc:chgData name="Marzena Tkocz" userId="83e3c1f299d4494d" providerId="LiveId" clId="{B0E4B9E6-636A-4307-9F60-5D3E0B1EEF16}" dt="2025-08-27T14:28:10.906" v="445" actId="2696"/>
        <pc:sldMkLst>
          <pc:docMk/>
          <pc:sldMk cId="2205323270" sldId="2741"/>
        </pc:sldMkLst>
      </pc:sldChg>
      <pc:sldChg chg="del">
        <pc:chgData name="Marzena Tkocz" userId="83e3c1f299d4494d" providerId="LiveId" clId="{B0E4B9E6-636A-4307-9F60-5D3E0B1EEF16}" dt="2025-08-27T14:33:25.472" v="587" actId="2696"/>
        <pc:sldMkLst>
          <pc:docMk/>
          <pc:sldMk cId="383881400" sldId="2742"/>
        </pc:sldMkLst>
      </pc:sldChg>
      <pc:sldChg chg="addSp delSp modSp mod">
        <pc:chgData name="Marzena Tkocz" userId="83e3c1f299d4494d" providerId="LiveId" clId="{B0E4B9E6-636A-4307-9F60-5D3E0B1EEF16}" dt="2025-08-29T13:38:33.958" v="2328" actId="20577"/>
        <pc:sldMkLst>
          <pc:docMk/>
          <pc:sldMk cId="589326751" sldId="2743"/>
        </pc:sldMkLst>
        <pc:spChg chg="add mod">
          <ac:chgData name="Marzena Tkocz" userId="83e3c1f299d4494d" providerId="LiveId" clId="{B0E4B9E6-636A-4307-9F60-5D3E0B1EEF16}" dt="2025-08-27T16:47:27.065" v="1959" actId="208"/>
          <ac:spMkLst>
            <pc:docMk/>
            <pc:sldMk cId="589326751" sldId="2743"/>
            <ac:spMk id="3" creationId="{6324A2AB-4AAD-CE42-F414-3F1A26D6ECE8}"/>
          </ac:spMkLst>
        </pc:spChg>
        <pc:spChg chg="add mod">
          <ac:chgData name="Marzena Tkocz" userId="83e3c1f299d4494d" providerId="LiveId" clId="{B0E4B9E6-636A-4307-9F60-5D3E0B1EEF16}" dt="2025-08-27T16:57:18.454" v="2219" actId="20577"/>
          <ac:spMkLst>
            <pc:docMk/>
            <pc:sldMk cId="589326751" sldId="2743"/>
            <ac:spMk id="5" creationId="{1F2928C8-6348-3E43-ED91-EFAE71E97F5A}"/>
          </ac:spMkLst>
        </pc:spChg>
        <pc:spChg chg="add mod">
          <ac:chgData name="Marzena Tkocz" userId="83e3c1f299d4494d" providerId="LiveId" clId="{B0E4B9E6-636A-4307-9F60-5D3E0B1EEF16}" dt="2025-08-27T16:55:56.735" v="2181" actId="207"/>
          <ac:spMkLst>
            <pc:docMk/>
            <pc:sldMk cId="589326751" sldId="2743"/>
            <ac:spMk id="6" creationId="{E305C3DF-76C2-E188-7C99-C89D7BAFE876}"/>
          </ac:spMkLst>
        </pc:spChg>
        <pc:spChg chg="add mod">
          <ac:chgData name="Marzena Tkocz" userId="83e3c1f299d4494d" providerId="LiveId" clId="{B0E4B9E6-636A-4307-9F60-5D3E0B1EEF16}" dt="2025-08-27T16:56:50.865" v="2210" actId="14100"/>
          <ac:spMkLst>
            <pc:docMk/>
            <pc:sldMk cId="589326751" sldId="2743"/>
            <ac:spMk id="7" creationId="{76290353-FF4F-4BAF-3F12-32923245899A}"/>
          </ac:spMkLst>
        </pc:spChg>
        <pc:spChg chg="add mod">
          <ac:chgData name="Marzena Tkocz" userId="83e3c1f299d4494d" providerId="LiveId" clId="{B0E4B9E6-636A-4307-9F60-5D3E0B1EEF16}" dt="2025-08-27T16:58:18.444" v="2223" actId="207"/>
          <ac:spMkLst>
            <pc:docMk/>
            <pc:sldMk cId="589326751" sldId="2743"/>
            <ac:spMk id="9" creationId="{52CDEE7F-B2A1-B56C-112D-34BA7C982ACA}"/>
          </ac:spMkLst>
        </pc:spChg>
        <pc:spChg chg="add mod">
          <ac:chgData name="Marzena Tkocz" userId="83e3c1f299d4494d" providerId="LiveId" clId="{B0E4B9E6-636A-4307-9F60-5D3E0B1EEF16}" dt="2025-08-27T16:58:29.721" v="2225" actId="207"/>
          <ac:spMkLst>
            <pc:docMk/>
            <pc:sldMk cId="589326751" sldId="2743"/>
            <ac:spMk id="10" creationId="{92BD02F5-E466-1C85-3319-E0ACB631A8A9}"/>
          </ac:spMkLst>
        </pc:spChg>
        <pc:spChg chg="add mod">
          <ac:chgData name="Marzena Tkocz" userId="83e3c1f299d4494d" providerId="LiveId" clId="{B0E4B9E6-636A-4307-9F60-5D3E0B1EEF16}" dt="2025-08-29T13:38:33.958" v="2328" actId="20577"/>
          <ac:spMkLst>
            <pc:docMk/>
            <pc:sldMk cId="589326751" sldId="2743"/>
            <ac:spMk id="11" creationId="{46081A76-7C51-6237-AE90-9022D6CD8898}"/>
          </ac:spMkLst>
        </pc:spChg>
      </pc:sldChg>
      <pc:sldChg chg="addSp modSp del mod">
        <pc:chgData name="Marzena Tkocz" userId="83e3c1f299d4494d" providerId="LiveId" clId="{B0E4B9E6-636A-4307-9F60-5D3E0B1EEF16}" dt="2025-08-27T16:57:58.771" v="2220" actId="2696"/>
        <pc:sldMkLst>
          <pc:docMk/>
          <pc:sldMk cId="3823290717" sldId="2744"/>
        </pc:sldMkLst>
      </pc:sldChg>
      <pc:sldChg chg="del">
        <pc:chgData name="Marzena Tkocz" userId="83e3c1f299d4494d" providerId="LiveId" clId="{B0E4B9E6-636A-4307-9F60-5D3E0B1EEF16}" dt="2025-08-27T14:15:48.543" v="325" actId="2696"/>
        <pc:sldMkLst>
          <pc:docMk/>
          <pc:sldMk cId="311051377" sldId="2746"/>
        </pc:sldMkLst>
      </pc:sldChg>
      <pc:sldChg chg="del">
        <pc:chgData name="Marzena Tkocz" userId="83e3c1f299d4494d" providerId="LiveId" clId="{B0E4B9E6-636A-4307-9F60-5D3E0B1EEF16}" dt="2025-08-27T14:20:39.502" v="404" actId="2696"/>
        <pc:sldMkLst>
          <pc:docMk/>
          <pc:sldMk cId="318205449" sldId="2747"/>
        </pc:sldMkLst>
      </pc:sldChg>
      <pc:sldChg chg="modSp del mod">
        <pc:chgData name="Marzena Tkocz" userId="83e3c1f299d4494d" providerId="LiveId" clId="{B0E4B9E6-636A-4307-9F60-5D3E0B1EEF16}" dt="2025-08-29T13:38:49.944" v="2330" actId="2696"/>
        <pc:sldMkLst>
          <pc:docMk/>
          <pc:sldMk cId="1529713813" sldId="2748"/>
        </pc:sldMkLst>
      </pc:sldChg>
      <pc:sldChg chg="del">
        <pc:chgData name="Marzena Tkocz" userId="83e3c1f299d4494d" providerId="LiveId" clId="{B0E4B9E6-636A-4307-9F60-5D3E0B1EEF16}" dt="2025-08-27T14:30:23.366" v="476" actId="2696"/>
        <pc:sldMkLst>
          <pc:docMk/>
          <pc:sldMk cId="1417277527" sldId="2749"/>
        </pc:sldMkLst>
      </pc:sldChg>
      <pc:sldChg chg="modSp add del mod">
        <pc:chgData name="Marzena Tkocz" userId="83e3c1f299d4494d" providerId="LiveId" clId="{B0E4B9E6-636A-4307-9F60-5D3E0B1EEF16}" dt="2025-09-02T13:31:58.975" v="3062" actId="2696"/>
        <pc:sldMkLst>
          <pc:docMk/>
          <pc:sldMk cId="1273613284" sldId="2755"/>
        </pc:sldMkLst>
      </pc:sldChg>
      <pc:sldChg chg="del">
        <pc:chgData name="Marzena Tkocz" userId="83e3c1f299d4494d" providerId="LiveId" clId="{B0E4B9E6-636A-4307-9F60-5D3E0B1EEF16}" dt="2025-08-27T14:01:14.352" v="160" actId="2696"/>
        <pc:sldMkLst>
          <pc:docMk/>
          <pc:sldMk cId="1303145692" sldId="2755"/>
        </pc:sldMkLst>
      </pc:sldChg>
      <pc:sldChg chg="add">
        <pc:chgData name="Marzena Tkocz" userId="83e3c1f299d4494d" providerId="LiveId" clId="{B0E4B9E6-636A-4307-9F60-5D3E0B1EEF16}" dt="2025-09-02T13:32:13.762" v="3063"/>
        <pc:sldMkLst>
          <pc:docMk/>
          <pc:sldMk cId="3791732235" sldId="2755"/>
        </pc:sldMkLst>
      </pc:sldChg>
      <pc:sldChg chg="modSp mod">
        <pc:chgData name="Marzena Tkocz" userId="83e3c1f299d4494d" providerId="LiveId" clId="{B0E4B9E6-636A-4307-9F60-5D3E0B1EEF16}" dt="2025-08-27T14:23:15.610" v="425" actId="207"/>
        <pc:sldMkLst>
          <pc:docMk/>
          <pc:sldMk cId="3610081704" sldId="2757"/>
        </pc:sldMkLst>
        <pc:spChg chg="mod">
          <ac:chgData name="Marzena Tkocz" userId="83e3c1f299d4494d" providerId="LiveId" clId="{B0E4B9E6-636A-4307-9F60-5D3E0B1EEF16}" dt="2025-08-27T14:23:15.610" v="425" actId="207"/>
          <ac:spMkLst>
            <pc:docMk/>
            <pc:sldMk cId="3610081704" sldId="2757"/>
            <ac:spMk id="3" creationId="{E14C9E9C-AFB6-13B5-BE4B-933EDDD25875}"/>
          </ac:spMkLst>
        </pc:spChg>
      </pc:sldChg>
      <pc:sldChg chg="modSp mod">
        <pc:chgData name="Marzena Tkocz" userId="83e3c1f299d4494d" providerId="LiveId" clId="{B0E4B9E6-636A-4307-9F60-5D3E0B1EEF16}" dt="2025-08-29T13:39:23.733" v="2349" actId="6549"/>
        <pc:sldMkLst>
          <pc:docMk/>
          <pc:sldMk cId="2495086334" sldId="2759"/>
        </pc:sldMkLst>
        <pc:spChg chg="mod">
          <ac:chgData name="Marzena Tkocz" userId="83e3c1f299d4494d" providerId="LiveId" clId="{B0E4B9E6-636A-4307-9F60-5D3E0B1EEF16}" dt="2025-08-29T13:39:23.733" v="2349" actId="6549"/>
          <ac:spMkLst>
            <pc:docMk/>
            <pc:sldMk cId="2495086334" sldId="2759"/>
            <ac:spMk id="2" creationId="{53BD5578-C004-7F18-23E1-80F7C051CE5A}"/>
          </ac:spMkLst>
        </pc:spChg>
      </pc:sldChg>
      <pc:sldChg chg="del">
        <pc:chgData name="Marzena Tkocz" userId="83e3c1f299d4494d" providerId="LiveId" clId="{B0E4B9E6-636A-4307-9F60-5D3E0B1EEF16}" dt="2025-08-27T14:22:58.996" v="423" actId="2696"/>
        <pc:sldMkLst>
          <pc:docMk/>
          <pc:sldMk cId="1060424096" sldId="2760"/>
        </pc:sldMkLst>
      </pc:sldChg>
      <pc:sldChg chg="del">
        <pc:chgData name="Marzena Tkocz" userId="83e3c1f299d4494d" providerId="LiveId" clId="{B0E4B9E6-636A-4307-9F60-5D3E0B1EEF16}" dt="2025-08-27T14:23:23.628" v="426" actId="2696"/>
        <pc:sldMkLst>
          <pc:docMk/>
          <pc:sldMk cId="942507350" sldId="2761"/>
        </pc:sldMkLst>
      </pc:sldChg>
      <pc:sldChg chg="modSp mod">
        <pc:chgData name="Marzena Tkocz" userId="83e3c1f299d4494d" providerId="LiveId" clId="{B0E4B9E6-636A-4307-9F60-5D3E0B1EEF16}" dt="2025-09-02T14:11:07.072" v="3490" actId="20577"/>
        <pc:sldMkLst>
          <pc:docMk/>
          <pc:sldMk cId="1993068101" sldId="2762"/>
        </pc:sldMkLst>
        <pc:spChg chg="mod">
          <ac:chgData name="Marzena Tkocz" userId="83e3c1f299d4494d" providerId="LiveId" clId="{B0E4B9E6-636A-4307-9F60-5D3E0B1EEF16}" dt="2025-09-02T14:11:07.072" v="3490" actId="20577"/>
          <ac:spMkLst>
            <pc:docMk/>
            <pc:sldMk cId="1993068101" sldId="2762"/>
            <ac:spMk id="3" creationId="{0262E92F-C6CD-B740-5576-5B66B52E2BCF}"/>
          </ac:spMkLst>
        </pc:spChg>
        <pc:spChg chg="mod">
          <ac:chgData name="Marzena Tkocz" userId="83e3c1f299d4494d" providerId="LiveId" clId="{B0E4B9E6-636A-4307-9F60-5D3E0B1EEF16}" dt="2025-08-29T13:40:25.296" v="2362" actId="1076"/>
          <ac:spMkLst>
            <pc:docMk/>
            <pc:sldMk cId="1993068101" sldId="2762"/>
            <ac:spMk id="23" creationId="{F4FBEF46-D23F-96A3-C2BA-CAE557E4158E}"/>
          </ac:spMkLst>
        </pc:spChg>
        <pc:spChg chg="mod">
          <ac:chgData name="Marzena Tkocz" userId="83e3c1f299d4494d" providerId="LiveId" clId="{B0E4B9E6-636A-4307-9F60-5D3E0B1EEF16}" dt="2025-08-29T13:40:30.191" v="2364" actId="1076"/>
          <ac:spMkLst>
            <pc:docMk/>
            <pc:sldMk cId="1993068101" sldId="2762"/>
            <ac:spMk id="24" creationId="{777ABC53-3141-0EF9-06C6-FF4617A36C03}"/>
          </ac:spMkLst>
        </pc:spChg>
        <pc:spChg chg="mod">
          <ac:chgData name="Marzena Tkocz" userId="83e3c1f299d4494d" providerId="LiveId" clId="{B0E4B9E6-636A-4307-9F60-5D3E0B1EEF16}" dt="2025-08-29T13:40:27.535" v="2363" actId="1076"/>
          <ac:spMkLst>
            <pc:docMk/>
            <pc:sldMk cId="1993068101" sldId="2762"/>
            <ac:spMk id="27" creationId="{0266E381-15D9-D2C7-1EA4-8D041E6D3A64}"/>
          </ac:spMkLst>
        </pc:spChg>
      </pc:sldChg>
      <pc:sldChg chg="modSp del mod">
        <pc:chgData name="Marzena Tkocz" userId="83e3c1f299d4494d" providerId="LiveId" clId="{B0E4B9E6-636A-4307-9F60-5D3E0B1EEF16}" dt="2025-08-27T14:11:09.878" v="273" actId="2696"/>
        <pc:sldMkLst>
          <pc:docMk/>
          <pc:sldMk cId="971874601" sldId="2766"/>
        </pc:sldMkLst>
      </pc:sldChg>
      <pc:sldChg chg="del">
        <pc:chgData name="Marzena Tkocz" userId="83e3c1f299d4494d" providerId="LiveId" clId="{B0E4B9E6-636A-4307-9F60-5D3E0B1EEF16}" dt="2025-08-27T14:09:55.962" v="242" actId="2696"/>
        <pc:sldMkLst>
          <pc:docMk/>
          <pc:sldMk cId="2368838536" sldId="2767"/>
        </pc:sldMkLst>
      </pc:sldChg>
      <pc:sldChg chg="del">
        <pc:chgData name="Marzena Tkocz" userId="83e3c1f299d4494d" providerId="LiveId" clId="{B0E4B9E6-636A-4307-9F60-5D3E0B1EEF16}" dt="2025-08-27T14:09:58.378" v="243" actId="2696"/>
        <pc:sldMkLst>
          <pc:docMk/>
          <pc:sldMk cId="143109209" sldId="2768"/>
        </pc:sldMkLst>
      </pc:sldChg>
      <pc:sldChg chg="del">
        <pc:chgData name="Marzena Tkocz" userId="83e3c1f299d4494d" providerId="LiveId" clId="{B0E4B9E6-636A-4307-9F60-5D3E0B1EEF16}" dt="2025-08-27T14:10:00.626" v="244" actId="2696"/>
        <pc:sldMkLst>
          <pc:docMk/>
          <pc:sldMk cId="1747167354" sldId="2770"/>
        </pc:sldMkLst>
      </pc:sldChg>
      <pc:sldChg chg="del">
        <pc:chgData name="Marzena Tkocz" userId="83e3c1f299d4494d" providerId="LiveId" clId="{B0E4B9E6-636A-4307-9F60-5D3E0B1EEF16}" dt="2025-08-27T14:08:07.591" v="215" actId="2696"/>
        <pc:sldMkLst>
          <pc:docMk/>
          <pc:sldMk cId="1167174848" sldId="2771"/>
        </pc:sldMkLst>
      </pc:sldChg>
      <pc:sldChg chg="del">
        <pc:chgData name="Marzena Tkocz" userId="83e3c1f299d4494d" providerId="LiveId" clId="{B0E4B9E6-636A-4307-9F60-5D3E0B1EEF16}" dt="2025-08-27T14:12:34.132" v="292" actId="2696"/>
        <pc:sldMkLst>
          <pc:docMk/>
          <pc:sldMk cId="501963372" sldId="2772"/>
        </pc:sldMkLst>
      </pc:sldChg>
      <pc:sldChg chg="del">
        <pc:chgData name="Marzena Tkocz" userId="83e3c1f299d4494d" providerId="LiveId" clId="{B0E4B9E6-636A-4307-9F60-5D3E0B1EEF16}" dt="2025-08-27T15:48:06.500" v="1688" actId="2696"/>
        <pc:sldMkLst>
          <pc:docMk/>
          <pc:sldMk cId="1399832281" sldId="2773"/>
        </pc:sldMkLst>
      </pc:sldChg>
      <pc:sldChg chg="modSp del mod">
        <pc:chgData name="Marzena Tkocz" userId="83e3c1f299d4494d" providerId="LiveId" clId="{B0E4B9E6-636A-4307-9F60-5D3E0B1EEF16}" dt="2025-08-27T14:39:04.302" v="706" actId="2696"/>
        <pc:sldMkLst>
          <pc:docMk/>
          <pc:sldMk cId="1288908338" sldId="2775"/>
        </pc:sldMkLst>
      </pc:sldChg>
      <pc:sldChg chg="del">
        <pc:chgData name="Marzena Tkocz" userId="83e3c1f299d4494d" providerId="LiveId" clId="{B0E4B9E6-636A-4307-9F60-5D3E0B1EEF16}" dt="2025-08-29T13:47:00.974" v="2535" actId="2696"/>
        <pc:sldMkLst>
          <pc:docMk/>
          <pc:sldMk cId="4047541839" sldId="2776"/>
        </pc:sldMkLst>
      </pc:sldChg>
      <pc:sldChg chg="del">
        <pc:chgData name="Marzena Tkocz" userId="83e3c1f299d4494d" providerId="LiveId" clId="{B0E4B9E6-636A-4307-9F60-5D3E0B1EEF16}" dt="2025-08-27T14:30:33.799" v="479" actId="2696"/>
        <pc:sldMkLst>
          <pc:docMk/>
          <pc:sldMk cId="1767127828" sldId="2777"/>
        </pc:sldMkLst>
      </pc:sldChg>
      <pc:sldChg chg="del">
        <pc:chgData name="Marzena Tkocz" userId="83e3c1f299d4494d" providerId="LiveId" clId="{B0E4B9E6-636A-4307-9F60-5D3E0B1EEF16}" dt="2025-08-27T14:26:06.702" v="433" actId="2696"/>
        <pc:sldMkLst>
          <pc:docMk/>
          <pc:sldMk cId="1243940966" sldId="2778"/>
        </pc:sldMkLst>
      </pc:sldChg>
      <pc:sldChg chg="del">
        <pc:chgData name="Marzena Tkocz" userId="83e3c1f299d4494d" providerId="LiveId" clId="{B0E4B9E6-636A-4307-9F60-5D3E0B1EEF16}" dt="2025-08-27T14:26:36.670" v="435" actId="2696"/>
        <pc:sldMkLst>
          <pc:docMk/>
          <pc:sldMk cId="1318262619" sldId="2779"/>
        </pc:sldMkLst>
      </pc:sldChg>
      <pc:sldChg chg="add del">
        <pc:chgData name="Marzena Tkocz" userId="83e3c1f299d4494d" providerId="LiveId" clId="{B0E4B9E6-636A-4307-9F60-5D3E0B1EEF16}" dt="2025-08-27T15:18:24.395" v="898" actId="2696"/>
        <pc:sldMkLst>
          <pc:docMk/>
          <pc:sldMk cId="3519562359" sldId="2779"/>
        </pc:sldMkLst>
      </pc:sldChg>
      <pc:sldChg chg="del">
        <pc:chgData name="Marzena Tkocz" userId="83e3c1f299d4494d" providerId="LiveId" clId="{B0E4B9E6-636A-4307-9F60-5D3E0B1EEF16}" dt="2025-08-29T13:39:11.537" v="2333" actId="2696"/>
        <pc:sldMkLst>
          <pc:docMk/>
          <pc:sldMk cId="1639828807" sldId="2780"/>
        </pc:sldMkLst>
      </pc:sldChg>
      <pc:sldChg chg="del">
        <pc:chgData name="Marzena Tkocz" userId="83e3c1f299d4494d" providerId="LiveId" clId="{B0E4B9E6-636A-4307-9F60-5D3E0B1EEF16}" dt="2025-08-27T14:39:54.996" v="724" actId="2696"/>
        <pc:sldMkLst>
          <pc:docMk/>
          <pc:sldMk cId="3368739507" sldId="2781"/>
        </pc:sldMkLst>
      </pc:sldChg>
      <pc:sldChg chg="del">
        <pc:chgData name="Marzena Tkocz" userId="83e3c1f299d4494d" providerId="LiveId" clId="{B0E4B9E6-636A-4307-9F60-5D3E0B1EEF16}" dt="2025-08-27T14:40:22.346" v="730" actId="2696"/>
        <pc:sldMkLst>
          <pc:docMk/>
          <pc:sldMk cId="3378085025" sldId="2782"/>
        </pc:sldMkLst>
      </pc:sldChg>
      <pc:sldChg chg="modSp mod">
        <pc:chgData name="Marzena Tkocz" userId="83e3c1f299d4494d" providerId="LiveId" clId="{B0E4B9E6-636A-4307-9F60-5D3E0B1EEF16}" dt="2025-09-02T16:00:27.608" v="4573" actId="20577"/>
        <pc:sldMkLst>
          <pc:docMk/>
          <pc:sldMk cId="305098085" sldId="2783"/>
        </pc:sldMkLst>
        <pc:spChg chg="mod">
          <ac:chgData name="Marzena Tkocz" userId="83e3c1f299d4494d" providerId="LiveId" clId="{B0E4B9E6-636A-4307-9F60-5D3E0B1EEF16}" dt="2025-09-02T16:00:27.608" v="4573" actId="20577"/>
          <ac:spMkLst>
            <pc:docMk/>
            <pc:sldMk cId="305098085" sldId="2783"/>
            <ac:spMk id="3" creationId="{5C180259-E3EB-1D3B-57F8-EC5E9986CB5F}"/>
          </ac:spMkLst>
        </pc:spChg>
      </pc:sldChg>
      <pc:sldChg chg="delSp modSp add mod">
        <pc:chgData name="Marzena Tkocz" userId="83e3c1f299d4494d" providerId="LiveId" clId="{B0E4B9E6-636A-4307-9F60-5D3E0B1EEF16}" dt="2025-09-02T14:13:55.966" v="3552" actId="20577"/>
        <pc:sldMkLst>
          <pc:docMk/>
          <pc:sldMk cId="3935640827" sldId="2785"/>
        </pc:sldMkLst>
        <pc:spChg chg="mod">
          <ac:chgData name="Marzena Tkocz" userId="83e3c1f299d4494d" providerId="LiveId" clId="{B0E4B9E6-636A-4307-9F60-5D3E0B1EEF16}" dt="2025-08-27T15:56:51.252" v="1804" actId="14100"/>
          <ac:spMkLst>
            <pc:docMk/>
            <pc:sldMk cId="3935640827" sldId="2785"/>
            <ac:spMk id="3" creationId="{2498103B-CE0F-7BA1-F863-705C293EE226}"/>
          </ac:spMkLst>
        </pc:spChg>
        <pc:spChg chg="mod">
          <ac:chgData name="Marzena Tkocz" userId="83e3c1f299d4494d" providerId="LiveId" clId="{B0E4B9E6-636A-4307-9F60-5D3E0B1EEF16}" dt="2025-09-02T14:13:36.683" v="3529" actId="1076"/>
          <ac:spMkLst>
            <pc:docMk/>
            <pc:sldMk cId="3935640827" sldId="2785"/>
            <ac:spMk id="6" creationId="{3C66EC82-CDC2-2CFC-0F3F-172CE9AA741A}"/>
          </ac:spMkLst>
        </pc:spChg>
        <pc:spChg chg="mod">
          <ac:chgData name="Marzena Tkocz" userId="83e3c1f299d4494d" providerId="LiveId" clId="{B0E4B9E6-636A-4307-9F60-5D3E0B1EEF16}" dt="2025-09-02T14:13:29.278" v="3524" actId="1076"/>
          <ac:spMkLst>
            <pc:docMk/>
            <pc:sldMk cId="3935640827" sldId="2785"/>
            <ac:spMk id="7" creationId="{DCB0EA46-1DAC-BE1A-90C3-2F3E683BBB19}"/>
          </ac:spMkLst>
        </pc:spChg>
        <pc:spChg chg="mod">
          <ac:chgData name="Marzena Tkocz" userId="83e3c1f299d4494d" providerId="LiveId" clId="{B0E4B9E6-636A-4307-9F60-5D3E0B1EEF16}" dt="2025-09-02T14:13:55.966" v="3552" actId="20577"/>
          <ac:spMkLst>
            <pc:docMk/>
            <pc:sldMk cId="3935640827" sldId="2785"/>
            <ac:spMk id="9" creationId="{E147DE68-3DCC-EFDD-C002-AF1A750961ED}"/>
          </ac:spMkLst>
        </pc:spChg>
      </pc:sldChg>
      <pc:sldChg chg="modSp del">
        <pc:chgData name="Marzena Tkocz" userId="83e3c1f299d4494d" providerId="LiveId" clId="{B0E4B9E6-636A-4307-9F60-5D3E0B1EEF16}" dt="2025-08-27T14:26:55.441" v="438" actId="2696"/>
        <pc:sldMkLst>
          <pc:docMk/>
          <pc:sldMk cId="4083358337" sldId="2785"/>
        </pc:sldMkLst>
      </pc:sldChg>
      <pc:sldChg chg="del">
        <pc:chgData name="Marzena Tkocz" userId="83e3c1f299d4494d" providerId="LiveId" clId="{B0E4B9E6-636A-4307-9F60-5D3E0B1EEF16}" dt="2025-08-27T14:30:57.862" v="484" actId="2696"/>
        <pc:sldMkLst>
          <pc:docMk/>
          <pc:sldMk cId="2549797263" sldId="2786"/>
        </pc:sldMkLst>
      </pc:sldChg>
      <pc:sldChg chg="addSp delSp modSp mod delAnim">
        <pc:chgData name="Marzena Tkocz" userId="83e3c1f299d4494d" providerId="LiveId" clId="{B0E4B9E6-636A-4307-9F60-5D3E0B1EEF16}" dt="2025-09-02T14:28:41.053" v="3758" actId="1076"/>
        <pc:sldMkLst>
          <pc:docMk/>
          <pc:sldMk cId="4045003722" sldId="2787"/>
        </pc:sldMkLst>
        <pc:spChg chg="mod">
          <ac:chgData name="Marzena Tkocz" userId="83e3c1f299d4494d" providerId="LiveId" clId="{B0E4B9E6-636A-4307-9F60-5D3E0B1EEF16}" dt="2025-08-27T15:58:26.059" v="1844" actId="20577"/>
          <ac:spMkLst>
            <pc:docMk/>
            <pc:sldMk cId="4045003722" sldId="2787"/>
            <ac:spMk id="2" creationId="{EE6839A5-CD3D-1643-CCEB-75B69AC12CBF}"/>
          </ac:spMkLst>
        </pc:spChg>
        <pc:spChg chg="add mod">
          <ac:chgData name="Marzena Tkocz" userId="83e3c1f299d4494d" providerId="LiveId" clId="{B0E4B9E6-636A-4307-9F60-5D3E0B1EEF16}" dt="2025-09-02T14:28:41.053" v="3758" actId="1076"/>
          <ac:spMkLst>
            <pc:docMk/>
            <pc:sldMk cId="4045003722" sldId="2787"/>
            <ac:spMk id="3" creationId="{A65C5513-3E31-1F96-7B2D-AFAE7349C0BC}"/>
          </ac:spMkLst>
        </pc:spChg>
        <pc:spChg chg="mod">
          <ac:chgData name="Marzena Tkocz" userId="83e3c1f299d4494d" providerId="LiveId" clId="{B0E4B9E6-636A-4307-9F60-5D3E0B1EEF16}" dt="2025-09-02T14:28:35.379" v="3757" actId="20577"/>
          <ac:spMkLst>
            <pc:docMk/>
            <pc:sldMk cId="4045003722" sldId="2787"/>
            <ac:spMk id="6" creationId="{0C0ED1A7-CB4B-A586-F0D1-0A14A11F0AC4}"/>
          </ac:spMkLst>
        </pc:spChg>
      </pc:sldChg>
      <pc:sldChg chg="del">
        <pc:chgData name="Marzena Tkocz" userId="83e3c1f299d4494d" providerId="LiveId" clId="{B0E4B9E6-636A-4307-9F60-5D3E0B1EEF16}" dt="2025-08-27T14:31:24.700" v="492" actId="2696"/>
        <pc:sldMkLst>
          <pc:docMk/>
          <pc:sldMk cId="2421487167" sldId="2788"/>
        </pc:sldMkLst>
      </pc:sldChg>
      <pc:sldChg chg="del">
        <pc:chgData name="Marzena Tkocz" userId="83e3c1f299d4494d" providerId="LiveId" clId="{B0E4B9E6-636A-4307-9F60-5D3E0B1EEF16}" dt="2025-08-27T14:31:26.961" v="493" actId="2696"/>
        <pc:sldMkLst>
          <pc:docMk/>
          <pc:sldMk cId="911980466" sldId="2789"/>
        </pc:sldMkLst>
      </pc:sldChg>
      <pc:sldChg chg="del">
        <pc:chgData name="Marzena Tkocz" userId="83e3c1f299d4494d" providerId="LiveId" clId="{B0E4B9E6-636A-4307-9F60-5D3E0B1EEF16}" dt="2025-08-27T14:31:32.290" v="495" actId="2696"/>
        <pc:sldMkLst>
          <pc:docMk/>
          <pc:sldMk cId="3224863810" sldId="2790"/>
        </pc:sldMkLst>
      </pc:sldChg>
      <pc:sldChg chg="del">
        <pc:chgData name="Marzena Tkocz" userId="83e3c1f299d4494d" providerId="LiveId" clId="{B0E4B9E6-636A-4307-9F60-5D3E0B1EEF16}" dt="2025-08-27T14:31:29.572" v="494" actId="2696"/>
        <pc:sldMkLst>
          <pc:docMk/>
          <pc:sldMk cId="585246743" sldId="2791"/>
        </pc:sldMkLst>
      </pc:sldChg>
      <pc:sldChg chg="del">
        <pc:chgData name="Marzena Tkocz" userId="83e3c1f299d4494d" providerId="LiveId" clId="{B0E4B9E6-636A-4307-9F60-5D3E0B1EEF16}" dt="2025-08-27T15:43:27.535" v="1599" actId="2696"/>
        <pc:sldMkLst>
          <pc:docMk/>
          <pc:sldMk cId="261110053" sldId="2792"/>
        </pc:sldMkLst>
      </pc:sldChg>
      <pc:sldChg chg="del">
        <pc:chgData name="Marzena Tkocz" userId="83e3c1f299d4494d" providerId="LiveId" clId="{B0E4B9E6-636A-4307-9F60-5D3E0B1EEF16}" dt="2025-08-27T15:43:43.775" v="1601" actId="2696"/>
        <pc:sldMkLst>
          <pc:docMk/>
          <pc:sldMk cId="2153991366" sldId="2794"/>
        </pc:sldMkLst>
      </pc:sldChg>
      <pc:sldChg chg="del">
        <pc:chgData name="Marzena Tkocz" userId="83e3c1f299d4494d" providerId="LiveId" clId="{B0E4B9E6-636A-4307-9F60-5D3E0B1EEF16}" dt="2025-08-27T15:43:45.485" v="1602" actId="2696"/>
        <pc:sldMkLst>
          <pc:docMk/>
          <pc:sldMk cId="1472282750" sldId="2796"/>
        </pc:sldMkLst>
      </pc:sldChg>
      <pc:sldChg chg="del">
        <pc:chgData name="Marzena Tkocz" userId="83e3c1f299d4494d" providerId="LiveId" clId="{B0E4B9E6-636A-4307-9F60-5D3E0B1EEF16}" dt="2025-08-27T13:52:02.284" v="52" actId="2696"/>
        <pc:sldMkLst>
          <pc:docMk/>
          <pc:sldMk cId="737695113" sldId="2798"/>
        </pc:sldMkLst>
      </pc:sldChg>
      <pc:sldChg chg="del">
        <pc:chgData name="Marzena Tkocz" userId="83e3c1f299d4494d" providerId="LiveId" clId="{B0E4B9E6-636A-4307-9F60-5D3E0B1EEF16}" dt="2025-08-27T15:43:50.090" v="1604" actId="2696"/>
        <pc:sldMkLst>
          <pc:docMk/>
          <pc:sldMk cId="2839351584" sldId="2799"/>
        </pc:sldMkLst>
      </pc:sldChg>
      <pc:sldChg chg="add del">
        <pc:chgData name="Marzena Tkocz" userId="83e3c1f299d4494d" providerId="LiveId" clId="{B0E4B9E6-636A-4307-9F60-5D3E0B1EEF16}" dt="2025-08-27T15:47:59.855" v="1684" actId="2696"/>
        <pc:sldMkLst>
          <pc:docMk/>
          <pc:sldMk cId="3185403879" sldId="2800"/>
        </pc:sldMkLst>
      </pc:sldChg>
      <pc:sldChg chg="addSp delSp modSp mod">
        <pc:chgData name="Marzena Tkocz" userId="83e3c1f299d4494d" providerId="LiveId" clId="{B0E4B9E6-636A-4307-9F60-5D3E0B1EEF16}" dt="2025-09-02T14:53:23.577" v="4464" actId="122"/>
        <pc:sldMkLst>
          <pc:docMk/>
          <pc:sldMk cId="2384171760" sldId="2801"/>
        </pc:sldMkLst>
        <pc:spChg chg="mod">
          <ac:chgData name="Marzena Tkocz" userId="83e3c1f299d4494d" providerId="LiveId" clId="{B0E4B9E6-636A-4307-9F60-5D3E0B1EEF16}" dt="2025-09-02T14:53:23.577" v="4464" actId="122"/>
          <ac:spMkLst>
            <pc:docMk/>
            <pc:sldMk cId="2384171760" sldId="2801"/>
            <ac:spMk id="2" creationId="{24C95046-CAC7-1491-37BE-D3A914CCE55F}"/>
          </ac:spMkLst>
        </pc:spChg>
        <pc:spChg chg="add del mod">
          <ac:chgData name="Marzena Tkocz" userId="83e3c1f299d4494d" providerId="LiveId" clId="{B0E4B9E6-636A-4307-9F60-5D3E0B1EEF16}" dt="2025-08-27T15:45:47.412" v="1631" actId="21"/>
          <ac:spMkLst>
            <pc:docMk/>
            <pc:sldMk cId="2384171760" sldId="2801"/>
            <ac:spMk id="3" creationId="{2A59973A-FF74-12A4-9CDF-E1A464AC133A}"/>
          </ac:spMkLst>
        </pc:spChg>
        <pc:spChg chg="mod">
          <ac:chgData name="Marzena Tkocz" userId="83e3c1f299d4494d" providerId="LiveId" clId="{B0E4B9E6-636A-4307-9F60-5D3E0B1EEF16}" dt="2025-08-27T15:46:05.468" v="1636" actId="14100"/>
          <ac:spMkLst>
            <pc:docMk/>
            <pc:sldMk cId="2384171760" sldId="2801"/>
            <ac:spMk id="5" creationId="{84F3DDA0-6AB2-A7E5-C00A-575B50DD54D6}"/>
          </ac:spMkLst>
        </pc:spChg>
        <pc:spChg chg="mod">
          <ac:chgData name="Marzena Tkocz" userId="83e3c1f299d4494d" providerId="LiveId" clId="{B0E4B9E6-636A-4307-9F60-5D3E0B1EEF16}" dt="2025-08-27T15:46:02.729" v="1635" actId="1076"/>
          <ac:spMkLst>
            <pc:docMk/>
            <pc:sldMk cId="2384171760" sldId="2801"/>
            <ac:spMk id="6" creationId="{2A567658-EF91-28BD-BDCC-9D412989F878}"/>
          </ac:spMkLst>
        </pc:spChg>
      </pc:sldChg>
      <pc:sldChg chg="add del">
        <pc:chgData name="Marzena Tkocz" userId="83e3c1f299d4494d" providerId="LiveId" clId="{B0E4B9E6-636A-4307-9F60-5D3E0B1EEF16}" dt="2025-08-27T16:58:02.812" v="2221" actId="2696"/>
        <pc:sldMkLst>
          <pc:docMk/>
          <pc:sldMk cId="1763878776" sldId="2802"/>
        </pc:sldMkLst>
      </pc:sldChg>
      <pc:sldChg chg="modSp add mod">
        <pc:chgData name="Marzena Tkocz" userId="83e3c1f299d4494d" providerId="LiveId" clId="{B0E4B9E6-636A-4307-9F60-5D3E0B1EEF16}" dt="2025-08-29T13:52:04.687" v="2644" actId="20577"/>
        <pc:sldMkLst>
          <pc:docMk/>
          <pc:sldMk cId="2418882713" sldId="2802"/>
        </pc:sldMkLst>
        <pc:spChg chg="mod">
          <ac:chgData name="Marzena Tkocz" userId="83e3c1f299d4494d" providerId="LiveId" clId="{B0E4B9E6-636A-4307-9F60-5D3E0B1EEF16}" dt="2025-08-29T13:52:04.687" v="2644" actId="20577"/>
          <ac:spMkLst>
            <pc:docMk/>
            <pc:sldMk cId="2418882713" sldId="2802"/>
            <ac:spMk id="3" creationId="{488E695A-5B32-58FB-EC53-B16901D1A6B7}"/>
          </ac:spMkLst>
        </pc:spChg>
      </pc:sldChg>
      <pc:sldChg chg="del">
        <pc:chgData name="Marzena Tkocz" userId="83e3c1f299d4494d" providerId="LiveId" clId="{B0E4B9E6-636A-4307-9F60-5D3E0B1EEF16}" dt="2025-08-27T15:43:47.479" v="1603" actId="2696"/>
        <pc:sldMkLst>
          <pc:docMk/>
          <pc:sldMk cId="2469075384" sldId="2802"/>
        </pc:sldMkLst>
      </pc:sldChg>
      <pc:sldChg chg="addSp delSp modSp add mod">
        <pc:chgData name="Marzena Tkocz" userId="83e3c1f299d4494d" providerId="LiveId" clId="{B0E4B9E6-636A-4307-9F60-5D3E0B1EEF16}" dt="2025-09-02T14:56:29.828" v="4564" actId="14100"/>
        <pc:sldMkLst>
          <pc:docMk/>
          <pc:sldMk cId="2259157674" sldId="2803"/>
        </pc:sldMkLst>
        <pc:spChg chg="mod">
          <ac:chgData name="Marzena Tkocz" userId="83e3c1f299d4494d" providerId="LiveId" clId="{B0E4B9E6-636A-4307-9F60-5D3E0B1EEF16}" dt="2025-09-02T14:56:29.828" v="4564" actId="14100"/>
          <ac:spMkLst>
            <pc:docMk/>
            <pc:sldMk cId="2259157674" sldId="2803"/>
            <ac:spMk id="3" creationId="{8093D078-26C1-55B2-4C25-C79F58F61450}"/>
          </ac:spMkLst>
        </pc:spChg>
        <pc:spChg chg="add del mod">
          <ac:chgData name="Marzena Tkocz" userId="83e3c1f299d4494d" providerId="LiveId" clId="{B0E4B9E6-636A-4307-9F60-5D3E0B1EEF16}" dt="2025-09-02T14:54:21.888" v="4468" actId="22"/>
          <ac:spMkLst>
            <pc:docMk/>
            <pc:sldMk cId="2259157674" sldId="2803"/>
            <ac:spMk id="7" creationId="{4F87977B-B078-688B-633F-6453180A03A7}"/>
          </ac:spMkLst>
        </pc:spChg>
        <pc:picChg chg="del">
          <ac:chgData name="Marzena Tkocz" userId="83e3c1f299d4494d" providerId="LiveId" clId="{B0E4B9E6-636A-4307-9F60-5D3E0B1EEF16}" dt="2025-09-02T14:54:00.539" v="4467" actId="21"/>
          <ac:picMkLst>
            <pc:docMk/>
            <pc:sldMk cId="2259157674" sldId="2803"/>
            <ac:picMk id="6" creationId="{65945986-8441-A9EE-FBC2-FDF3CB14613B}"/>
          </ac:picMkLst>
        </pc:picChg>
        <pc:picChg chg="add mod ord">
          <ac:chgData name="Marzena Tkocz" userId="83e3c1f299d4494d" providerId="LiveId" clId="{B0E4B9E6-636A-4307-9F60-5D3E0B1EEF16}" dt="2025-09-02T14:54:35.285" v="4474" actId="1076"/>
          <ac:picMkLst>
            <pc:docMk/>
            <pc:sldMk cId="2259157674" sldId="2803"/>
            <ac:picMk id="9" creationId="{4AA02DC1-AF49-C4DA-82FD-F561869AC28D}"/>
          </ac:picMkLst>
        </pc:picChg>
      </pc:sldChg>
      <pc:sldMasterChg chg="del delSldLayout">
        <pc:chgData name="Marzena Tkocz" userId="83e3c1f299d4494d" providerId="LiveId" clId="{B0E4B9E6-636A-4307-9F60-5D3E0B1EEF16}" dt="2025-08-27T15:18:24.395" v="898" actId="2696"/>
        <pc:sldMasterMkLst>
          <pc:docMk/>
          <pc:sldMasterMk cId="2059918883" sldId="2147483858"/>
        </pc:sldMasterMkLst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2305259503" sldId="2147483859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4034865338" sldId="2147483860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1776889680" sldId="2147483861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3200541105" sldId="2147483862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2339250443" sldId="2147483863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215837656" sldId="2147483864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1037313982" sldId="2147483865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435074596" sldId="2147483866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934267913" sldId="2147483867"/>
          </pc:sldLayoutMkLst>
        </pc:sldLayoutChg>
        <pc:sldLayoutChg chg="del">
          <pc:chgData name="Marzena Tkocz" userId="83e3c1f299d4494d" providerId="LiveId" clId="{B0E4B9E6-636A-4307-9F60-5D3E0B1EEF16}" dt="2025-08-27T15:18:24.395" v="898" actId="2696"/>
          <pc:sldLayoutMkLst>
            <pc:docMk/>
            <pc:sldMasterMk cId="2059918883" sldId="2147483858"/>
            <pc:sldLayoutMk cId="4055264180" sldId="2147483868"/>
          </pc:sldLayoutMkLst>
        </pc:sldLayoutChg>
      </pc:sldMasterChg>
      <pc:sldMasterChg chg="del delSldLayout">
        <pc:chgData name="Marzena Tkocz" userId="83e3c1f299d4494d" providerId="LiveId" clId="{B0E4B9E6-636A-4307-9F60-5D3E0B1EEF16}" dt="2025-08-27T14:20:39.502" v="404" actId="2696"/>
        <pc:sldMasterMkLst>
          <pc:docMk/>
          <pc:sldMasterMk cId="2710483525" sldId="2147483859"/>
        </pc:sldMasterMkLst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964349239" sldId="2147483860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3517429523" sldId="2147483861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1226619673" sldId="2147483862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3947995011" sldId="2147483863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2816438559" sldId="2147483864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2224132120" sldId="2147483865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66327873" sldId="2147483866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3118599862" sldId="2147483867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1017485446" sldId="2147483868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486431664" sldId="2147483869"/>
          </pc:sldLayoutMkLst>
        </pc:sldLayoutChg>
        <pc:sldLayoutChg chg="del">
          <pc:chgData name="Marzena Tkocz" userId="83e3c1f299d4494d" providerId="LiveId" clId="{B0E4B9E6-636A-4307-9F60-5D3E0B1EEF16}" dt="2025-08-27T14:20:39.502" v="404" actId="2696"/>
          <pc:sldLayoutMkLst>
            <pc:docMk/>
            <pc:sldMasterMk cId="2710483525" sldId="2147483859"/>
            <pc:sldLayoutMk cId="4251535473" sldId="2147483870"/>
          </pc:sldLayoutMkLst>
        </pc:sldLayoutChg>
      </pc:sldMasterChg>
      <pc:sldMasterChg chg="del delSldLayout">
        <pc:chgData name="Marzena Tkocz" userId="83e3c1f299d4494d" providerId="LiveId" clId="{B0E4B9E6-636A-4307-9F60-5D3E0B1EEF16}" dt="2025-08-27T14:26:36.670" v="435" actId="2696"/>
        <pc:sldMasterMkLst>
          <pc:docMk/>
          <pc:sldMasterMk cId="109837842" sldId="2147483871"/>
        </pc:sldMasterMkLst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1608877629" sldId="2147483872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2968199053" sldId="2147483873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2404484720" sldId="2147483874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2397486065" sldId="2147483875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17605556" sldId="2147483876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3507353075" sldId="2147483877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3939495051" sldId="2147483878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1994233636" sldId="2147483879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3372080248" sldId="2147483880"/>
          </pc:sldLayoutMkLst>
        </pc:sldLayoutChg>
        <pc:sldLayoutChg chg="del">
          <pc:chgData name="Marzena Tkocz" userId="83e3c1f299d4494d" providerId="LiveId" clId="{B0E4B9E6-636A-4307-9F60-5D3E0B1EEF16}" dt="2025-08-27T14:26:36.670" v="435" actId="2696"/>
          <pc:sldLayoutMkLst>
            <pc:docMk/>
            <pc:sldMasterMk cId="109837842" sldId="2147483871"/>
            <pc:sldLayoutMk cId="3861852303" sldId="214748388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D864CA-101F-4F61-8B48-261B6DB4A2C0}" type="doc">
      <dgm:prSet loTypeId="urn:microsoft.com/office/officeart/2005/8/layout/hProcess3" loCatId="process" qsTypeId="urn:microsoft.com/office/officeart/2005/8/quickstyle/simple3" qsCatId="simple" csTypeId="urn:microsoft.com/office/officeart/2005/8/colors/colorful5" csCatId="colorful" phldr="1"/>
      <dgm:spPr/>
    </dgm:pt>
    <dgm:pt modelId="{617BCE3B-6CAE-4428-80F5-65F6B94DA793}">
      <dgm:prSet phldrT="[Teks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pl-PL" sz="1600" b="1" dirty="0"/>
        </a:p>
        <a:p>
          <a:pPr>
            <a:lnSpc>
              <a:spcPct val="90000"/>
            </a:lnSpc>
            <a:spcAft>
              <a:spcPct val="35000"/>
            </a:spcAft>
          </a:pPr>
          <a:endParaRPr lang="pl-PL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endParaRPr lang="pl-PL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endParaRPr lang="pl-PL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endParaRPr lang="pl-PL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SYSTEM JA 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UCZNIA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samowiedza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l-PL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samoocena samoregulacja </a:t>
          </a:r>
        </a:p>
      </dgm:t>
    </dgm:pt>
    <dgm:pt modelId="{5C03DCC4-0AA8-4EB2-A145-D84D4F4B1E09}" type="parTrans" cxnId="{C3C353F9-0A20-4A06-A98D-4E603E345BA1}">
      <dgm:prSet/>
      <dgm:spPr/>
      <dgm:t>
        <a:bodyPr/>
        <a:lstStyle/>
        <a:p>
          <a:endParaRPr lang="pl-PL"/>
        </a:p>
      </dgm:t>
    </dgm:pt>
    <dgm:pt modelId="{759E8E8A-BC12-4F23-A323-4ED1D73C3D71}" type="sibTrans" cxnId="{C3C353F9-0A20-4A06-A98D-4E603E345BA1}">
      <dgm:prSet/>
      <dgm:spPr/>
      <dgm:t>
        <a:bodyPr/>
        <a:lstStyle/>
        <a:p>
          <a:endParaRPr lang="pl-PL"/>
        </a:p>
      </dgm:t>
    </dgm:pt>
    <dgm:pt modelId="{4D8DDF1D-0E82-4787-83AD-DBDA3766CA8E}">
      <dgm:prSet phldrT="[Tekst]" custT="1"/>
      <dgm:spPr/>
      <dgm:t>
        <a:bodyPr/>
        <a:lstStyle/>
        <a:p>
          <a:pPr marL="0" algn="ctr">
            <a:lnSpc>
              <a:spcPct val="90000"/>
            </a:lnSpc>
            <a:spcAft>
              <a:spcPct val="35000"/>
            </a:spcAft>
          </a:pPr>
          <a:endParaRPr lang="pl-PL" sz="1400"/>
        </a:p>
        <a:p>
          <a:pPr marL="0" algn="ctr">
            <a:lnSpc>
              <a:spcPct val="90000"/>
            </a:lnSpc>
            <a:spcAft>
              <a:spcPct val="35000"/>
            </a:spcAft>
          </a:pPr>
          <a:endParaRPr lang="pl-PL" sz="1400"/>
        </a:p>
        <a:p>
          <a:pPr marL="0" algn="ctr">
            <a:lnSpc>
              <a:spcPct val="90000"/>
            </a:lnSpc>
            <a:spcAft>
              <a:spcPct val="35000"/>
            </a:spcAft>
          </a:pPr>
          <a:endParaRPr lang="pl-PL" sz="1400"/>
        </a:p>
        <a:p>
          <a:pPr marL="0" algn="ctr">
            <a:lnSpc>
              <a:spcPct val="90000"/>
            </a:lnSpc>
            <a:spcAft>
              <a:spcPct val="35000"/>
            </a:spcAft>
          </a:pPr>
          <a:endParaRPr lang="pl-PL" sz="1400"/>
        </a:p>
        <a:p>
          <a:pPr marL="108000" algn="l">
            <a:lnSpc>
              <a:spcPct val="150000"/>
            </a:lnSpc>
            <a:spcAft>
              <a:spcPts val="0"/>
            </a:spcAft>
          </a:pPr>
          <a:r>
            <a:rPr lang="pl-PL" sz="1500" b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Jeśli </a:t>
          </a:r>
          <a:r>
            <a:rPr lang="pl-PL" sz="15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system ja </a:t>
          </a:r>
          <a:r>
            <a:rPr lang="pl-PL" sz="1500" b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kształtuje się w warunkach wycofania, ucieczki , walki  prowadzi to do kształtowania </a:t>
          </a:r>
          <a:r>
            <a:rPr lang="pl-PL" sz="15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niedojrzałej  osobowości  </a:t>
          </a:r>
          <a:r>
            <a:rPr lang="pl-PL" sz="1500" b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 braku umiejętności podejmowania kluczowych wyzwań  rozwojowych</a:t>
          </a:r>
        </a:p>
        <a:p>
          <a:pPr marL="108000" algn="l">
            <a:lnSpc>
              <a:spcPct val="150000"/>
            </a:lnSpc>
            <a:spcAft>
              <a:spcPts val="0"/>
            </a:spcAft>
          </a:pPr>
          <a:endParaRPr lang="pl-PL" sz="1300" b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108000" algn="l">
            <a:lnSpc>
              <a:spcPct val="150000"/>
            </a:lnSpc>
            <a:spcAft>
              <a:spcPts val="0"/>
            </a:spcAft>
          </a:pPr>
          <a:endParaRPr lang="pl-PL" sz="1300" b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108000" algn="l">
            <a:lnSpc>
              <a:spcPct val="150000"/>
            </a:lnSpc>
            <a:spcAft>
              <a:spcPts val="0"/>
            </a:spcAft>
          </a:pPr>
          <a:r>
            <a:rPr lang="pl-PL" sz="1300" b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sz="1300" b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17BABC6-68DD-4116-A1BD-6AE0303B8A99}" type="parTrans" cxnId="{F40C47A7-C9F4-4B1F-A43B-CA07BFF3D035}">
      <dgm:prSet/>
      <dgm:spPr/>
      <dgm:t>
        <a:bodyPr/>
        <a:lstStyle/>
        <a:p>
          <a:endParaRPr lang="pl-PL"/>
        </a:p>
      </dgm:t>
    </dgm:pt>
    <dgm:pt modelId="{4754755D-2FFF-46DE-8983-A813CBE4439F}" type="sibTrans" cxnId="{F40C47A7-C9F4-4B1F-A43B-CA07BFF3D035}">
      <dgm:prSet/>
      <dgm:spPr/>
      <dgm:t>
        <a:bodyPr/>
        <a:lstStyle/>
        <a:p>
          <a:endParaRPr lang="pl-PL"/>
        </a:p>
      </dgm:t>
    </dgm:pt>
    <dgm:pt modelId="{F982ED68-1AE5-46FD-834E-DBA49B0A8383}">
      <dgm:prSet phldrT="[Tekst]" custT="1"/>
      <dgm:spPr/>
      <dgm:t>
        <a:bodyPr/>
        <a:lstStyle/>
        <a:p>
          <a:pPr algn="ctr"/>
          <a:r>
            <a:rPr lang="pl-PL" sz="1400" i="1" dirty="0"/>
            <a:t>Nie potrzebuję nikogo</a:t>
          </a:r>
        </a:p>
        <a:p>
          <a:pPr algn="ctr"/>
          <a:endParaRPr lang="pl-PL" sz="1400" i="1" dirty="0"/>
        </a:p>
        <a:p>
          <a:pPr algn="ctr"/>
          <a:endParaRPr lang="pl-PL" sz="2000" b="1" i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ctr"/>
          <a:endParaRPr lang="pl-PL" sz="2000" b="1" i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ctr"/>
          <a:r>
            <a:rPr lang="pl-PL" sz="2000" b="1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PRZEKONANIA</a:t>
          </a:r>
        </a:p>
        <a:p>
          <a:pPr algn="ctr"/>
          <a:r>
            <a:rPr lang="pl-PL" sz="1600" i="1" dirty="0"/>
            <a:t>Nikt mnie nie rozumie</a:t>
          </a:r>
        </a:p>
        <a:p>
          <a:pPr algn="ctr"/>
          <a:r>
            <a:rPr lang="pl-PL" sz="1600" i="1" dirty="0"/>
            <a:t>Nikogo nie interesuję </a:t>
          </a:r>
        </a:p>
        <a:p>
          <a:pPr algn="ctr"/>
          <a:r>
            <a:rPr lang="pl-PL" sz="1600" i="1" dirty="0"/>
            <a:t>Muszę radzić sobie sama/ sam</a:t>
          </a:r>
        </a:p>
        <a:p>
          <a:pPr algn="ctr"/>
          <a:r>
            <a:rPr lang="pl-PL" sz="1600" i="1" dirty="0"/>
            <a:t>Niczego nie potrafię  </a:t>
          </a:r>
        </a:p>
        <a:p>
          <a:pPr algn="ctr"/>
          <a:r>
            <a:rPr lang="pl-PL" sz="1600" i="1" dirty="0"/>
            <a:t>O wszystko muszę walczyć</a:t>
          </a:r>
        </a:p>
        <a:p>
          <a:pPr algn="ctr"/>
          <a:r>
            <a:rPr lang="pl-PL" sz="1600" i="1" dirty="0"/>
            <a:t>Nikomu nie mogę ufać </a:t>
          </a:r>
        </a:p>
        <a:p>
          <a:pPr algn="ctr"/>
          <a:r>
            <a:rPr lang="pl-PL" sz="1600" i="1" dirty="0"/>
            <a:t>Ludzie  myślą tylko o sobie </a:t>
          </a:r>
        </a:p>
        <a:p>
          <a:pPr algn="ctr"/>
          <a:r>
            <a:rPr lang="pl-PL" sz="1600" i="1" dirty="0"/>
            <a:t>Świat jest zagrożeniem </a:t>
          </a:r>
        </a:p>
        <a:p>
          <a:pPr algn="ctr"/>
          <a:endParaRPr lang="pl-PL" sz="1600" i="1" dirty="0"/>
        </a:p>
        <a:p>
          <a:pPr algn="ctr"/>
          <a:r>
            <a:rPr lang="pl-PL" sz="1600" i="1" dirty="0"/>
            <a:t> </a:t>
          </a:r>
        </a:p>
        <a:p>
          <a:pPr algn="ctr"/>
          <a:endParaRPr lang="pl-PL" sz="1600" i="1" dirty="0"/>
        </a:p>
        <a:p>
          <a:pPr algn="ctr"/>
          <a:endParaRPr lang="pl-PL" sz="2000" dirty="0"/>
        </a:p>
      </dgm:t>
    </dgm:pt>
    <dgm:pt modelId="{0AAD46FC-9E69-49C3-9616-B5CE0F060038}" type="sibTrans" cxnId="{F2FBDCFB-1A39-49AF-925E-CA842EA70DFE}">
      <dgm:prSet/>
      <dgm:spPr/>
      <dgm:t>
        <a:bodyPr/>
        <a:lstStyle/>
        <a:p>
          <a:endParaRPr lang="pl-PL"/>
        </a:p>
      </dgm:t>
    </dgm:pt>
    <dgm:pt modelId="{A88545DB-A15F-44EE-9976-1DB00941C35A}" type="parTrans" cxnId="{F2FBDCFB-1A39-49AF-925E-CA842EA70DFE}">
      <dgm:prSet/>
      <dgm:spPr/>
      <dgm:t>
        <a:bodyPr/>
        <a:lstStyle/>
        <a:p>
          <a:endParaRPr lang="pl-PL"/>
        </a:p>
      </dgm:t>
    </dgm:pt>
    <dgm:pt modelId="{00C9F638-9CD6-471A-AE39-DD029450AA93}" type="pres">
      <dgm:prSet presAssocID="{99D864CA-101F-4F61-8B48-261B6DB4A2C0}" presName="Name0" presStyleCnt="0">
        <dgm:presLayoutVars>
          <dgm:dir/>
          <dgm:animLvl val="lvl"/>
          <dgm:resizeHandles val="exact"/>
        </dgm:presLayoutVars>
      </dgm:prSet>
      <dgm:spPr/>
    </dgm:pt>
    <dgm:pt modelId="{4BC65227-6010-40D2-8944-E3CD58D3BB64}" type="pres">
      <dgm:prSet presAssocID="{99D864CA-101F-4F61-8B48-261B6DB4A2C0}" presName="dummy" presStyleCnt="0"/>
      <dgm:spPr/>
    </dgm:pt>
    <dgm:pt modelId="{6A1CE4DB-A1DA-4456-B1C7-F87C76DE893C}" type="pres">
      <dgm:prSet presAssocID="{99D864CA-101F-4F61-8B48-261B6DB4A2C0}" presName="linH" presStyleCnt="0"/>
      <dgm:spPr/>
    </dgm:pt>
    <dgm:pt modelId="{7799A8F6-8CBD-47EC-92F4-2B552B736C37}" type="pres">
      <dgm:prSet presAssocID="{99D864CA-101F-4F61-8B48-261B6DB4A2C0}" presName="padding1" presStyleCnt="0"/>
      <dgm:spPr/>
    </dgm:pt>
    <dgm:pt modelId="{5976A20B-0F92-4C5C-91DD-CB9D000A2B33}" type="pres">
      <dgm:prSet presAssocID="{617BCE3B-6CAE-4428-80F5-65F6B94DA793}" presName="linV" presStyleCnt="0"/>
      <dgm:spPr/>
    </dgm:pt>
    <dgm:pt modelId="{6D491893-CB37-4168-828B-D944E68F848B}" type="pres">
      <dgm:prSet presAssocID="{617BCE3B-6CAE-4428-80F5-65F6B94DA793}" presName="spVertical1" presStyleCnt="0"/>
      <dgm:spPr/>
    </dgm:pt>
    <dgm:pt modelId="{7186705B-3EAB-48BD-B9DB-50D4D9A51961}" type="pres">
      <dgm:prSet presAssocID="{617BCE3B-6CAE-4428-80F5-65F6B94DA793}" presName="parTx" presStyleLbl="revTx" presStyleIdx="0" presStyleCnt="3" custScaleX="123201" custScaleY="91019">
        <dgm:presLayoutVars>
          <dgm:chMax val="0"/>
          <dgm:chPref val="0"/>
          <dgm:bulletEnabled val="1"/>
        </dgm:presLayoutVars>
      </dgm:prSet>
      <dgm:spPr/>
    </dgm:pt>
    <dgm:pt modelId="{6FB9D5A0-FE98-43A6-B85A-EB1205145DF9}" type="pres">
      <dgm:prSet presAssocID="{617BCE3B-6CAE-4428-80F5-65F6B94DA793}" presName="spVertical2" presStyleCnt="0"/>
      <dgm:spPr/>
    </dgm:pt>
    <dgm:pt modelId="{5B7BF471-9F15-4276-A9D4-A28EF3DA0BCC}" type="pres">
      <dgm:prSet presAssocID="{617BCE3B-6CAE-4428-80F5-65F6B94DA793}" presName="spVertical3" presStyleCnt="0"/>
      <dgm:spPr/>
    </dgm:pt>
    <dgm:pt modelId="{FE686170-E56F-46DE-BB6A-3375E8DCC6D2}" type="pres">
      <dgm:prSet presAssocID="{759E8E8A-BC12-4F23-A323-4ED1D73C3D71}" presName="space" presStyleCnt="0"/>
      <dgm:spPr/>
    </dgm:pt>
    <dgm:pt modelId="{66025C71-17C2-4FC0-8917-CA68D6AD06D4}" type="pres">
      <dgm:prSet presAssocID="{F982ED68-1AE5-46FD-834E-DBA49B0A8383}" presName="linV" presStyleCnt="0"/>
      <dgm:spPr/>
    </dgm:pt>
    <dgm:pt modelId="{D6434CB6-6E0F-4944-9C21-95B0182E0E68}" type="pres">
      <dgm:prSet presAssocID="{F982ED68-1AE5-46FD-834E-DBA49B0A8383}" presName="spVertical1" presStyleCnt="0"/>
      <dgm:spPr/>
    </dgm:pt>
    <dgm:pt modelId="{1DD424DE-2DFE-4573-A758-A3D223CF645E}" type="pres">
      <dgm:prSet presAssocID="{F982ED68-1AE5-46FD-834E-DBA49B0A8383}" presName="parTx" presStyleLbl="revTx" presStyleIdx="1" presStyleCnt="3" custScaleX="243790" custScaleY="187672">
        <dgm:presLayoutVars>
          <dgm:chMax val="0"/>
          <dgm:chPref val="0"/>
          <dgm:bulletEnabled val="1"/>
        </dgm:presLayoutVars>
      </dgm:prSet>
      <dgm:spPr/>
    </dgm:pt>
    <dgm:pt modelId="{7F28E378-87F5-400B-90BB-ABD945541F38}" type="pres">
      <dgm:prSet presAssocID="{F982ED68-1AE5-46FD-834E-DBA49B0A8383}" presName="spVertical2" presStyleCnt="0"/>
      <dgm:spPr/>
    </dgm:pt>
    <dgm:pt modelId="{A126B7A0-7313-4734-AF10-D9CAD480A65F}" type="pres">
      <dgm:prSet presAssocID="{F982ED68-1AE5-46FD-834E-DBA49B0A8383}" presName="spVertical3" presStyleCnt="0"/>
      <dgm:spPr/>
    </dgm:pt>
    <dgm:pt modelId="{E6F931DC-150E-41C6-8AB6-35712CBFBBAE}" type="pres">
      <dgm:prSet presAssocID="{0AAD46FC-9E69-49C3-9616-B5CE0F060038}" presName="space" presStyleCnt="0"/>
      <dgm:spPr/>
    </dgm:pt>
    <dgm:pt modelId="{22B3B70F-01B5-4C0C-AD85-D88EA9E78875}" type="pres">
      <dgm:prSet presAssocID="{4D8DDF1D-0E82-4787-83AD-DBDA3766CA8E}" presName="linV" presStyleCnt="0"/>
      <dgm:spPr/>
    </dgm:pt>
    <dgm:pt modelId="{73B5B49E-A9B4-4331-99F3-0E2C9EFD4B54}" type="pres">
      <dgm:prSet presAssocID="{4D8DDF1D-0E82-4787-83AD-DBDA3766CA8E}" presName="spVertical1" presStyleCnt="0"/>
      <dgm:spPr/>
    </dgm:pt>
    <dgm:pt modelId="{9CA893E4-B2C5-4984-A119-57368D141F98}" type="pres">
      <dgm:prSet presAssocID="{4D8DDF1D-0E82-4787-83AD-DBDA3766CA8E}" presName="parTx" presStyleLbl="revTx" presStyleIdx="2" presStyleCnt="3" custScaleX="260070" custScaleY="190344">
        <dgm:presLayoutVars>
          <dgm:chMax val="0"/>
          <dgm:chPref val="0"/>
          <dgm:bulletEnabled val="1"/>
        </dgm:presLayoutVars>
      </dgm:prSet>
      <dgm:spPr/>
    </dgm:pt>
    <dgm:pt modelId="{422698AC-D7E2-41DA-AECD-DF32AA913BAF}" type="pres">
      <dgm:prSet presAssocID="{4D8DDF1D-0E82-4787-83AD-DBDA3766CA8E}" presName="spVertical2" presStyleCnt="0"/>
      <dgm:spPr/>
    </dgm:pt>
    <dgm:pt modelId="{0E7A363D-8A6A-44F4-A9D2-F73C9E164B0B}" type="pres">
      <dgm:prSet presAssocID="{4D8DDF1D-0E82-4787-83AD-DBDA3766CA8E}" presName="spVertical3" presStyleCnt="0"/>
      <dgm:spPr/>
    </dgm:pt>
    <dgm:pt modelId="{302FFE23-F1BC-4657-A284-FA04BDFCCC0D}" type="pres">
      <dgm:prSet presAssocID="{99D864CA-101F-4F61-8B48-261B6DB4A2C0}" presName="padding2" presStyleCnt="0"/>
      <dgm:spPr/>
    </dgm:pt>
    <dgm:pt modelId="{90B13F62-C500-4EBB-B012-0C3E7BCFD488}" type="pres">
      <dgm:prSet presAssocID="{99D864CA-101F-4F61-8B48-261B6DB4A2C0}" presName="negArrow" presStyleCnt="0"/>
      <dgm:spPr/>
    </dgm:pt>
    <dgm:pt modelId="{54CB7638-7C34-477C-962F-8F9C60096966}" type="pres">
      <dgm:prSet presAssocID="{99D864CA-101F-4F61-8B48-261B6DB4A2C0}" presName="backgroundArrow" presStyleLbl="node1" presStyleIdx="0" presStyleCnt="1" custScaleY="139669" custLinFactNeighborX="0" custLinFactNeighborY="7032"/>
      <dgm:spPr/>
    </dgm:pt>
  </dgm:ptLst>
  <dgm:cxnLst>
    <dgm:cxn modelId="{E843E663-9E03-474E-978B-D7162FF21EDA}" type="presOf" srcId="{4D8DDF1D-0E82-4787-83AD-DBDA3766CA8E}" destId="{9CA893E4-B2C5-4984-A119-57368D141F98}" srcOrd="0" destOrd="0" presId="urn:microsoft.com/office/officeart/2005/8/layout/hProcess3"/>
    <dgm:cxn modelId="{F40C47A7-C9F4-4B1F-A43B-CA07BFF3D035}" srcId="{99D864CA-101F-4F61-8B48-261B6DB4A2C0}" destId="{4D8DDF1D-0E82-4787-83AD-DBDA3766CA8E}" srcOrd="2" destOrd="0" parTransId="{817BABC6-68DD-4116-A1BD-6AE0303B8A99}" sibTransId="{4754755D-2FFF-46DE-8983-A813CBE4439F}"/>
    <dgm:cxn modelId="{4A250BAC-5041-485C-AEC1-ECD65B0EAF76}" type="presOf" srcId="{99D864CA-101F-4F61-8B48-261B6DB4A2C0}" destId="{00C9F638-9CD6-471A-AE39-DD029450AA93}" srcOrd="0" destOrd="0" presId="urn:microsoft.com/office/officeart/2005/8/layout/hProcess3"/>
    <dgm:cxn modelId="{E34017B9-2274-4093-AE10-51FE98991801}" type="presOf" srcId="{617BCE3B-6CAE-4428-80F5-65F6B94DA793}" destId="{7186705B-3EAB-48BD-B9DB-50D4D9A51961}" srcOrd="0" destOrd="0" presId="urn:microsoft.com/office/officeart/2005/8/layout/hProcess3"/>
    <dgm:cxn modelId="{C3C353F9-0A20-4A06-A98D-4E603E345BA1}" srcId="{99D864CA-101F-4F61-8B48-261B6DB4A2C0}" destId="{617BCE3B-6CAE-4428-80F5-65F6B94DA793}" srcOrd="0" destOrd="0" parTransId="{5C03DCC4-0AA8-4EB2-A145-D84D4F4B1E09}" sibTransId="{759E8E8A-BC12-4F23-A323-4ED1D73C3D71}"/>
    <dgm:cxn modelId="{F2FBDCFB-1A39-49AF-925E-CA842EA70DFE}" srcId="{99D864CA-101F-4F61-8B48-261B6DB4A2C0}" destId="{F982ED68-1AE5-46FD-834E-DBA49B0A8383}" srcOrd="1" destOrd="0" parTransId="{A88545DB-A15F-44EE-9976-1DB00941C35A}" sibTransId="{0AAD46FC-9E69-49C3-9616-B5CE0F060038}"/>
    <dgm:cxn modelId="{B4EF36FC-AFDF-41FC-A75B-C9B92CA2E670}" type="presOf" srcId="{F982ED68-1AE5-46FD-834E-DBA49B0A8383}" destId="{1DD424DE-2DFE-4573-A758-A3D223CF645E}" srcOrd="0" destOrd="0" presId="urn:microsoft.com/office/officeart/2005/8/layout/hProcess3"/>
    <dgm:cxn modelId="{14EBE980-2959-41BE-BE90-95F0D51080D6}" type="presParOf" srcId="{00C9F638-9CD6-471A-AE39-DD029450AA93}" destId="{4BC65227-6010-40D2-8944-E3CD58D3BB64}" srcOrd="0" destOrd="0" presId="urn:microsoft.com/office/officeart/2005/8/layout/hProcess3"/>
    <dgm:cxn modelId="{CE4A3FC5-EBB0-4529-AC65-F6BADBCE931A}" type="presParOf" srcId="{00C9F638-9CD6-471A-AE39-DD029450AA93}" destId="{6A1CE4DB-A1DA-4456-B1C7-F87C76DE893C}" srcOrd="1" destOrd="0" presId="urn:microsoft.com/office/officeart/2005/8/layout/hProcess3"/>
    <dgm:cxn modelId="{84A1DAEF-E28F-4385-B5D6-97E7DBAF5450}" type="presParOf" srcId="{6A1CE4DB-A1DA-4456-B1C7-F87C76DE893C}" destId="{7799A8F6-8CBD-47EC-92F4-2B552B736C37}" srcOrd="0" destOrd="0" presId="urn:microsoft.com/office/officeart/2005/8/layout/hProcess3"/>
    <dgm:cxn modelId="{6C048812-BC67-4460-8977-36B94B187738}" type="presParOf" srcId="{6A1CE4DB-A1DA-4456-B1C7-F87C76DE893C}" destId="{5976A20B-0F92-4C5C-91DD-CB9D000A2B33}" srcOrd="1" destOrd="0" presId="urn:microsoft.com/office/officeart/2005/8/layout/hProcess3"/>
    <dgm:cxn modelId="{C3A2CD3F-3E6C-4216-AB21-28C9A173BB59}" type="presParOf" srcId="{5976A20B-0F92-4C5C-91DD-CB9D000A2B33}" destId="{6D491893-CB37-4168-828B-D944E68F848B}" srcOrd="0" destOrd="0" presId="urn:microsoft.com/office/officeart/2005/8/layout/hProcess3"/>
    <dgm:cxn modelId="{ED35990B-C263-43AE-B392-06FD66F507F3}" type="presParOf" srcId="{5976A20B-0F92-4C5C-91DD-CB9D000A2B33}" destId="{7186705B-3EAB-48BD-B9DB-50D4D9A51961}" srcOrd="1" destOrd="0" presId="urn:microsoft.com/office/officeart/2005/8/layout/hProcess3"/>
    <dgm:cxn modelId="{F67BEFAF-44BA-4F9A-8F76-F72C9BFBC7F3}" type="presParOf" srcId="{5976A20B-0F92-4C5C-91DD-CB9D000A2B33}" destId="{6FB9D5A0-FE98-43A6-B85A-EB1205145DF9}" srcOrd="2" destOrd="0" presId="urn:microsoft.com/office/officeart/2005/8/layout/hProcess3"/>
    <dgm:cxn modelId="{27D0FC14-7AA5-4D4E-908D-1C6CBCE8888D}" type="presParOf" srcId="{5976A20B-0F92-4C5C-91DD-CB9D000A2B33}" destId="{5B7BF471-9F15-4276-A9D4-A28EF3DA0BCC}" srcOrd="3" destOrd="0" presId="urn:microsoft.com/office/officeart/2005/8/layout/hProcess3"/>
    <dgm:cxn modelId="{34DE4C94-B72B-4981-8933-FFEDDD43E30E}" type="presParOf" srcId="{6A1CE4DB-A1DA-4456-B1C7-F87C76DE893C}" destId="{FE686170-E56F-46DE-BB6A-3375E8DCC6D2}" srcOrd="2" destOrd="0" presId="urn:microsoft.com/office/officeart/2005/8/layout/hProcess3"/>
    <dgm:cxn modelId="{0450DFAF-C9FA-4CE6-A256-C8DC465ED2F4}" type="presParOf" srcId="{6A1CE4DB-A1DA-4456-B1C7-F87C76DE893C}" destId="{66025C71-17C2-4FC0-8917-CA68D6AD06D4}" srcOrd="3" destOrd="0" presId="urn:microsoft.com/office/officeart/2005/8/layout/hProcess3"/>
    <dgm:cxn modelId="{6CCAD669-8DCE-43E1-B7FE-C0B326BF1448}" type="presParOf" srcId="{66025C71-17C2-4FC0-8917-CA68D6AD06D4}" destId="{D6434CB6-6E0F-4944-9C21-95B0182E0E68}" srcOrd="0" destOrd="0" presId="urn:microsoft.com/office/officeart/2005/8/layout/hProcess3"/>
    <dgm:cxn modelId="{098B2812-54DF-4DB9-BDC8-9B3DFFC0D729}" type="presParOf" srcId="{66025C71-17C2-4FC0-8917-CA68D6AD06D4}" destId="{1DD424DE-2DFE-4573-A758-A3D223CF645E}" srcOrd="1" destOrd="0" presId="urn:microsoft.com/office/officeart/2005/8/layout/hProcess3"/>
    <dgm:cxn modelId="{E3BDD4FF-D340-45F5-A4B6-226511B4AA7F}" type="presParOf" srcId="{66025C71-17C2-4FC0-8917-CA68D6AD06D4}" destId="{7F28E378-87F5-400B-90BB-ABD945541F38}" srcOrd="2" destOrd="0" presId="urn:microsoft.com/office/officeart/2005/8/layout/hProcess3"/>
    <dgm:cxn modelId="{8703AFEF-E621-40D7-80CD-2AC935CE2BEB}" type="presParOf" srcId="{66025C71-17C2-4FC0-8917-CA68D6AD06D4}" destId="{A126B7A0-7313-4734-AF10-D9CAD480A65F}" srcOrd="3" destOrd="0" presId="urn:microsoft.com/office/officeart/2005/8/layout/hProcess3"/>
    <dgm:cxn modelId="{D27E338E-099B-4255-AE1F-F6DD2E1A63CB}" type="presParOf" srcId="{6A1CE4DB-A1DA-4456-B1C7-F87C76DE893C}" destId="{E6F931DC-150E-41C6-8AB6-35712CBFBBAE}" srcOrd="4" destOrd="0" presId="urn:microsoft.com/office/officeart/2005/8/layout/hProcess3"/>
    <dgm:cxn modelId="{1A115CC9-710E-4CCE-B05B-7E8310BC4031}" type="presParOf" srcId="{6A1CE4DB-A1DA-4456-B1C7-F87C76DE893C}" destId="{22B3B70F-01B5-4C0C-AD85-D88EA9E78875}" srcOrd="5" destOrd="0" presId="urn:microsoft.com/office/officeart/2005/8/layout/hProcess3"/>
    <dgm:cxn modelId="{C8C744E3-9BFA-41C3-8714-09A3B068B4E4}" type="presParOf" srcId="{22B3B70F-01B5-4C0C-AD85-D88EA9E78875}" destId="{73B5B49E-A9B4-4331-99F3-0E2C9EFD4B54}" srcOrd="0" destOrd="0" presId="urn:microsoft.com/office/officeart/2005/8/layout/hProcess3"/>
    <dgm:cxn modelId="{B918969D-2FEA-4155-B1D4-7ECEE30E93F8}" type="presParOf" srcId="{22B3B70F-01B5-4C0C-AD85-D88EA9E78875}" destId="{9CA893E4-B2C5-4984-A119-57368D141F98}" srcOrd="1" destOrd="0" presId="urn:microsoft.com/office/officeart/2005/8/layout/hProcess3"/>
    <dgm:cxn modelId="{CD505634-F5B7-4EFB-AC7C-ECD7FE95B318}" type="presParOf" srcId="{22B3B70F-01B5-4C0C-AD85-D88EA9E78875}" destId="{422698AC-D7E2-41DA-AECD-DF32AA913BAF}" srcOrd="2" destOrd="0" presId="urn:microsoft.com/office/officeart/2005/8/layout/hProcess3"/>
    <dgm:cxn modelId="{F1AF698D-A621-49CA-8A87-6113FE67BAEE}" type="presParOf" srcId="{22B3B70F-01B5-4C0C-AD85-D88EA9E78875}" destId="{0E7A363D-8A6A-44F4-A9D2-F73C9E164B0B}" srcOrd="3" destOrd="0" presId="urn:microsoft.com/office/officeart/2005/8/layout/hProcess3"/>
    <dgm:cxn modelId="{4DCC9155-9BB5-433B-88F7-2C2B79008B00}" type="presParOf" srcId="{6A1CE4DB-A1DA-4456-B1C7-F87C76DE893C}" destId="{302FFE23-F1BC-4657-A284-FA04BDFCCC0D}" srcOrd="6" destOrd="0" presId="urn:microsoft.com/office/officeart/2005/8/layout/hProcess3"/>
    <dgm:cxn modelId="{2CBDCF6C-4579-4100-97EC-68775A7327FE}" type="presParOf" srcId="{6A1CE4DB-A1DA-4456-B1C7-F87C76DE893C}" destId="{90B13F62-C500-4EBB-B012-0C3E7BCFD488}" srcOrd="7" destOrd="0" presId="urn:microsoft.com/office/officeart/2005/8/layout/hProcess3"/>
    <dgm:cxn modelId="{3E6FD97D-73B1-4F06-B34F-0600D1AF0FCD}" type="presParOf" srcId="{6A1CE4DB-A1DA-4456-B1C7-F87C76DE893C}" destId="{54CB7638-7C34-477C-962F-8F9C60096966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F10CB4-0768-44AA-9544-2121A8233B1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01E78DE-7AA1-465A-B78C-A8469DCE9B23}">
      <dgm:prSet phldrT="[Tekst]" custT="1"/>
      <dgm:spPr>
        <a:solidFill>
          <a:srgbClr val="DDFFDD"/>
        </a:solidFill>
      </dgm:spPr>
      <dgm:t>
        <a:bodyPr/>
        <a:lstStyle/>
        <a:p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</a:t>
          </a:r>
        </a:p>
        <a:p>
          <a:r>
            <a:rPr lang="pl-PL" sz="13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(OPINIA ZAŚWIADCZENIE)</a:t>
          </a:r>
        </a:p>
        <a:p>
          <a:r>
            <a:rPr lang="pl-PL" sz="13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SEKRETARIAT </a:t>
          </a:r>
          <a:endParaRPr lang="pl-PL" sz="13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B1328EA-6FF6-4AEE-B707-A1F354B7AA5D}" type="parTrans" cxnId="{9DF6639E-7849-483D-BD9D-4D7B739B531E}">
      <dgm:prSet/>
      <dgm:spPr/>
      <dgm:t>
        <a:bodyPr/>
        <a:lstStyle/>
        <a:p>
          <a:endParaRPr lang="pl-PL"/>
        </a:p>
      </dgm:t>
    </dgm:pt>
    <dgm:pt modelId="{D8F51B67-902C-44B4-AF9E-CC347AAC41BF}" type="sibTrans" cxnId="{9DF6639E-7849-483D-BD9D-4D7B739B531E}">
      <dgm:prSet/>
      <dgm:spPr/>
      <dgm:t>
        <a:bodyPr/>
        <a:lstStyle/>
        <a:p>
          <a:endParaRPr lang="pl-PL"/>
        </a:p>
      </dgm:t>
    </dgm:pt>
    <dgm:pt modelId="{3FE2B30F-334B-4E4D-916C-AA6FDA57B8FC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SEKRETARIAT</a:t>
          </a:r>
        </a:p>
        <a:p>
          <a:r>
            <a:rPr lang="pl-PL" sz="1200" b="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(DATA DOSTARCZENIA DOKUMENTU)</a:t>
          </a:r>
        </a:p>
      </dgm:t>
    </dgm:pt>
    <dgm:pt modelId="{371ACB78-58A0-40F0-A68C-321C4DE9B174}" type="parTrans" cxnId="{F1F50E13-10EA-4051-A53E-6EE838C573FA}">
      <dgm:prSet/>
      <dgm:spPr/>
      <dgm:t>
        <a:bodyPr/>
        <a:lstStyle/>
        <a:p>
          <a:endParaRPr lang="pl-PL"/>
        </a:p>
      </dgm:t>
    </dgm:pt>
    <dgm:pt modelId="{E2E622B7-9172-4370-B081-B268DD8955BA}" type="sibTrans" cxnId="{F1F50E13-10EA-4051-A53E-6EE838C573FA}">
      <dgm:prSet/>
      <dgm:spPr/>
      <dgm:t>
        <a:bodyPr/>
        <a:lstStyle/>
        <a:p>
          <a:endParaRPr lang="pl-PL"/>
        </a:p>
      </dgm:t>
    </dgm:pt>
    <dgm:pt modelId="{EC262906-3349-43AB-BCDE-5DF3AE86A0F4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1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KOORDYNATOR </a:t>
          </a:r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PPP</a:t>
          </a:r>
        </a:p>
      </dgm:t>
    </dgm:pt>
    <dgm:pt modelId="{0891C235-1352-430F-A8C4-20DBBC125109}" type="parTrans" cxnId="{8F0E74F6-A803-4B55-8A6E-F0E16BD611A0}">
      <dgm:prSet/>
      <dgm:spPr/>
      <dgm:t>
        <a:bodyPr/>
        <a:lstStyle/>
        <a:p>
          <a:endParaRPr lang="pl-PL"/>
        </a:p>
      </dgm:t>
    </dgm:pt>
    <dgm:pt modelId="{6CFB729D-A1E4-4B7A-9B9D-4537796E3554}" type="sibTrans" cxnId="{8F0E74F6-A803-4B55-8A6E-F0E16BD611A0}">
      <dgm:prSet/>
      <dgm:spPr/>
      <dgm:t>
        <a:bodyPr/>
        <a:lstStyle/>
        <a:p>
          <a:endParaRPr lang="pl-PL"/>
        </a:p>
      </dgm:t>
    </dgm:pt>
    <dgm:pt modelId="{05ECC785-9571-41E9-AFDB-5BAEE7146B06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PEDAGOG</a:t>
          </a:r>
        </a:p>
        <a:p>
          <a:r>
            <a:rPr lang="pl-PL" b="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(PRZYPISANY DO KLASY UCZNIA)  </a:t>
          </a:r>
        </a:p>
      </dgm:t>
    </dgm:pt>
    <dgm:pt modelId="{6D905168-87A8-454B-AA0C-7D94F50ECBB9}" type="parTrans" cxnId="{706FB89F-D1D9-41AA-9B05-F4E75F7BDEC3}">
      <dgm:prSet/>
      <dgm:spPr/>
      <dgm:t>
        <a:bodyPr/>
        <a:lstStyle/>
        <a:p>
          <a:endParaRPr lang="pl-PL"/>
        </a:p>
      </dgm:t>
    </dgm:pt>
    <dgm:pt modelId="{57A82338-A902-4D45-B8FA-8131CA97BAA1}" type="sibTrans" cxnId="{706FB89F-D1D9-41AA-9B05-F4E75F7BDEC3}">
      <dgm:prSet/>
      <dgm:spPr/>
      <dgm:t>
        <a:bodyPr/>
        <a:lstStyle/>
        <a:p>
          <a:endParaRPr lang="pl-PL"/>
        </a:p>
      </dgm:t>
    </dgm:pt>
    <dgm:pt modelId="{DF782A40-5C2C-4A29-973D-DCBA460E642A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 DOSTOSOWAŃ </a:t>
          </a:r>
        </a:p>
        <a:p>
          <a:r>
            <a: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 UCZNIA</a:t>
          </a:r>
        </a:p>
      </dgm:t>
    </dgm:pt>
    <dgm:pt modelId="{81720292-D6DF-4BD9-A474-6C82F8B4B777}" type="parTrans" cxnId="{2DAA6F19-7084-489E-9A3E-A06954DA494E}">
      <dgm:prSet/>
      <dgm:spPr/>
      <dgm:t>
        <a:bodyPr/>
        <a:lstStyle/>
        <a:p>
          <a:endParaRPr lang="pl-PL"/>
        </a:p>
      </dgm:t>
    </dgm:pt>
    <dgm:pt modelId="{A6C35140-C74F-4A80-A1C3-C2C3E69B57F0}" type="sibTrans" cxnId="{2DAA6F19-7084-489E-9A3E-A06954DA494E}">
      <dgm:prSet/>
      <dgm:spPr/>
      <dgm:t>
        <a:bodyPr/>
        <a:lstStyle/>
        <a:p>
          <a:endParaRPr lang="pl-PL"/>
        </a:p>
      </dgm:t>
    </dgm:pt>
    <dgm:pt modelId="{C2BDBC64-41B7-45AB-86A3-F2E281B5D463}">
      <dgm:prSet/>
      <dgm:spPr>
        <a:solidFill>
          <a:srgbClr val="DDFFDD"/>
        </a:solidFill>
      </dgm:spPr>
      <dgm:t>
        <a:bodyPr/>
        <a:lstStyle/>
        <a:p>
          <a:r>
            <a:rPr lang="pl-PL" b="1" dirty="0">
              <a:solidFill>
                <a:schemeClr val="tx1"/>
              </a:solidFill>
            </a:rPr>
            <a:t>UDOSTĘPNIENIE ARKUSZA DOSTOSOWAŃ RODZICOM / UCZNIOWI</a:t>
          </a:r>
        </a:p>
        <a:p>
          <a:r>
            <a:rPr lang="pl-PL" b="0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</a:p>
      </dgm:t>
    </dgm:pt>
    <dgm:pt modelId="{8134408F-F407-4704-BF6A-4601343EA0F2}" type="sibTrans" cxnId="{F46A0AEF-93FE-4879-97B3-92BC1085393F}">
      <dgm:prSet/>
      <dgm:spPr/>
      <dgm:t>
        <a:bodyPr/>
        <a:lstStyle/>
        <a:p>
          <a:endParaRPr lang="pl-PL"/>
        </a:p>
      </dgm:t>
    </dgm:pt>
    <dgm:pt modelId="{E53E4172-2C44-4DBD-BEA9-A6C07F025688}" type="parTrans" cxnId="{F46A0AEF-93FE-4879-97B3-92BC1085393F}">
      <dgm:prSet/>
      <dgm:spPr/>
      <dgm:t>
        <a:bodyPr/>
        <a:lstStyle/>
        <a:p>
          <a:endParaRPr lang="pl-PL"/>
        </a:p>
      </dgm:t>
    </dgm:pt>
    <dgm:pt modelId="{EA897304-552C-4266-8611-7699054B2B4E}" type="pres">
      <dgm:prSet presAssocID="{8BF10CB4-0768-44AA-9544-2121A8233B1B}" presName="CompostProcess" presStyleCnt="0">
        <dgm:presLayoutVars>
          <dgm:dir/>
          <dgm:resizeHandles val="exact"/>
        </dgm:presLayoutVars>
      </dgm:prSet>
      <dgm:spPr/>
    </dgm:pt>
    <dgm:pt modelId="{4F19ED9B-98AF-4F66-848B-6B000D4C48D3}" type="pres">
      <dgm:prSet presAssocID="{8BF10CB4-0768-44AA-9544-2121A8233B1B}" presName="arrow" presStyleLbl="bgShp" presStyleIdx="0" presStyleCnt="1"/>
      <dgm:spPr/>
    </dgm:pt>
    <dgm:pt modelId="{9D452EA0-1259-483D-99B8-608EACB80F59}" type="pres">
      <dgm:prSet presAssocID="{8BF10CB4-0768-44AA-9544-2121A8233B1B}" presName="linearProcess" presStyleCnt="0"/>
      <dgm:spPr/>
    </dgm:pt>
    <dgm:pt modelId="{220F1ED1-E0D9-4D0E-ADD0-14870BEA2297}" type="pres">
      <dgm:prSet presAssocID="{C01E78DE-7AA1-465A-B78C-A8469DCE9B23}" presName="textNode" presStyleLbl="node1" presStyleIdx="0" presStyleCnt="6">
        <dgm:presLayoutVars>
          <dgm:bulletEnabled val="1"/>
        </dgm:presLayoutVars>
      </dgm:prSet>
      <dgm:spPr/>
    </dgm:pt>
    <dgm:pt modelId="{397292D3-E68C-4583-8FC8-F8E8E607496C}" type="pres">
      <dgm:prSet presAssocID="{D8F51B67-902C-44B4-AF9E-CC347AAC41BF}" presName="sibTrans" presStyleCnt="0"/>
      <dgm:spPr/>
    </dgm:pt>
    <dgm:pt modelId="{0148602E-8A16-4AC7-8AE7-503B40CC1EB9}" type="pres">
      <dgm:prSet presAssocID="{3FE2B30F-334B-4E4D-916C-AA6FDA57B8FC}" presName="textNode" presStyleLbl="node1" presStyleIdx="1" presStyleCnt="6">
        <dgm:presLayoutVars>
          <dgm:bulletEnabled val="1"/>
        </dgm:presLayoutVars>
      </dgm:prSet>
      <dgm:spPr/>
    </dgm:pt>
    <dgm:pt modelId="{8CB448CF-7A21-4D95-A6FB-F23C5A7C1F7D}" type="pres">
      <dgm:prSet presAssocID="{E2E622B7-9172-4370-B081-B268DD8955BA}" presName="sibTrans" presStyleCnt="0"/>
      <dgm:spPr/>
    </dgm:pt>
    <dgm:pt modelId="{A0CD2461-A16A-4758-B8CA-46B1DA94DB34}" type="pres">
      <dgm:prSet presAssocID="{EC262906-3349-43AB-BCDE-5DF3AE86A0F4}" presName="textNode" presStyleLbl="node1" presStyleIdx="2" presStyleCnt="6">
        <dgm:presLayoutVars>
          <dgm:bulletEnabled val="1"/>
        </dgm:presLayoutVars>
      </dgm:prSet>
      <dgm:spPr/>
    </dgm:pt>
    <dgm:pt modelId="{5054FAFC-C529-41C7-A6EA-F92D121A156C}" type="pres">
      <dgm:prSet presAssocID="{6CFB729D-A1E4-4B7A-9B9D-4537796E3554}" presName="sibTrans" presStyleCnt="0"/>
      <dgm:spPr/>
    </dgm:pt>
    <dgm:pt modelId="{BB7E0809-CE3F-4D8D-B134-91C72F2AF879}" type="pres">
      <dgm:prSet presAssocID="{05ECC785-9571-41E9-AFDB-5BAEE7146B06}" presName="textNode" presStyleLbl="node1" presStyleIdx="3" presStyleCnt="6">
        <dgm:presLayoutVars>
          <dgm:bulletEnabled val="1"/>
        </dgm:presLayoutVars>
      </dgm:prSet>
      <dgm:spPr/>
    </dgm:pt>
    <dgm:pt modelId="{7A162734-B461-4439-AE4E-046517CA9D5F}" type="pres">
      <dgm:prSet presAssocID="{57A82338-A902-4D45-B8FA-8131CA97BAA1}" presName="sibTrans" presStyleCnt="0"/>
      <dgm:spPr/>
    </dgm:pt>
    <dgm:pt modelId="{007756C5-3F0E-4F64-B0C0-BBC5593B8A1B}" type="pres">
      <dgm:prSet presAssocID="{DF782A40-5C2C-4A29-973D-DCBA460E642A}" presName="textNode" presStyleLbl="node1" presStyleIdx="4" presStyleCnt="6">
        <dgm:presLayoutVars>
          <dgm:bulletEnabled val="1"/>
        </dgm:presLayoutVars>
      </dgm:prSet>
      <dgm:spPr/>
    </dgm:pt>
    <dgm:pt modelId="{9D2388EA-B2BB-406E-AFB2-89AE24665C9D}" type="pres">
      <dgm:prSet presAssocID="{A6C35140-C74F-4A80-A1C3-C2C3E69B57F0}" presName="sibTrans" presStyleCnt="0"/>
      <dgm:spPr/>
    </dgm:pt>
    <dgm:pt modelId="{B2D4ABBC-D089-4FF3-B865-019D26468D1B}" type="pres">
      <dgm:prSet presAssocID="{C2BDBC64-41B7-45AB-86A3-F2E281B5D463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F9120A0E-F890-4059-A3AC-44FDAFD91DBF}" type="presOf" srcId="{EC262906-3349-43AB-BCDE-5DF3AE86A0F4}" destId="{A0CD2461-A16A-4758-B8CA-46B1DA94DB34}" srcOrd="0" destOrd="0" presId="urn:microsoft.com/office/officeart/2005/8/layout/hProcess9"/>
    <dgm:cxn modelId="{F1F50E13-10EA-4051-A53E-6EE838C573FA}" srcId="{8BF10CB4-0768-44AA-9544-2121A8233B1B}" destId="{3FE2B30F-334B-4E4D-916C-AA6FDA57B8FC}" srcOrd="1" destOrd="0" parTransId="{371ACB78-58A0-40F0-A68C-321C4DE9B174}" sibTransId="{E2E622B7-9172-4370-B081-B268DD8955BA}"/>
    <dgm:cxn modelId="{2DAA6F19-7084-489E-9A3E-A06954DA494E}" srcId="{8BF10CB4-0768-44AA-9544-2121A8233B1B}" destId="{DF782A40-5C2C-4A29-973D-DCBA460E642A}" srcOrd="4" destOrd="0" parTransId="{81720292-D6DF-4BD9-A474-6C82F8B4B777}" sibTransId="{A6C35140-C74F-4A80-A1C3-C2C3E69B57F0}"/>
    <dgm:cxn modelId="{F7A6032C-A696-4323-A5A3-8C2B6A89C382}" type="presOf" srcId="{3FE2B30F-334B-4E4D-916C-AA6FDA57B8FC}" destId="{0148602E-8A16-4AC7-8AE7-503B40CC1EB9}" srcOrd="0" destOrd="0" presId="urn:microsoft.com/office/officeart/2005/8/layout/hProcess9"/>
    <dgm:cxn modelId="{CB041630-60DD-452C-8725-F6594EC1C38E}" type="presOf" srcId="{C01E78DE-7AA1-465A-B78C-A8469DCE9B23}" destId="{220F1ED1-E0D9-4D0E-ADD0-14870BEA2297}" srcOrd="0" destOrd="0" presId="urn:microsoft.com/office/officeart/2005/8/layout/hProcess9"/>
    <dgm:cxn modelId="{F59BA340-CF51-4015-A662-8EFE6DD66235}" type="presOf" srcId="{05ECC785-9571-41E9-AFDB-5BAEE7146B06}" destId="{BB7E0809-CE3F-4D8D-B134-91C72F2AF879}" srcOrd="0" destOrd="0" presId="urn:microsoft.com/office/officeart/2005/8/layout/hProcess9"/>
    <dgm:cxn modelId="{9DF6639E-7849-483D-BD9D-4D7B739B531E}" srcId="{8BF10CB4-0768-44AA-9544-2121A8233B1B}" destId="{C01E78DE-7AA1-465A-B78C-A8469DCE9B23}" srcOrd="0" destOrd="0" parTransId="{3B1328EA-6FF6-4AEE-B707-A1F354B7AA5D}" sibTransId="{D8F51B67-902C-44B4-AF9E-CC347AAC41BF}"/>
    <dgm:cxn modelId="{530E369F-B6B5-4D73-BE5D-DE804EE87869}" type="presOf" srcId="{8BF10CB4-0768-44AA-9544-2121A8233B1B}" destId="{EA897304-552C-4266-8611-7699054B2B4E}" srcOrd="0" destOrd="0" presId="urn:microsoft.com/office/officeart/2005/8/layout/hProcess9"/>
    <dgm:cxn modelId="{706FB89F-D1D9-41AA-9B05-F4E75F7BDEC3}" srcId="{8BF10CB4-0768-44AA-9544-2121A8233B1B}" destId="{05ECC785-9571-41E9-AFDB-5BAEE7146B06}" srcOrd="3" destOrd="0" parTransId="{6D905168-87A8-454B-AA0C-7D94F50ECBB9}" sibTransId="{57A82338-A902-4D45-B8FA-8131CA97BAA1}"/>
    <dgm:cxn modelId="{6C2953D2-4004-4E07-AA33-9A3214477226}" type="presOf" srcId="{C2BDBC64-41B7-45AB-86A3-F2E281B5D463}" destId="{B2D4ABBC-D089-4FF3-B865-019D26468D1B}" srcOrd="0" destOrd="0" presId="urn:microsoft.com/office/officeart/2005/8/layout/hProcess9"/>
    <dgm:cxn modelId="{F46A0AEF-93FE-4879-97B3-92BC1085393F}" srcId="{8BF10CB4-0768-44AA-9544-2121A8233B1B}" destId="{C2BDBC64-41B7-45AB-86A3-F2E281B5D463}" srcOrd="5" destOrd="0" parTransId="{E53E4172-2C44-4DBD-BEA9-A6C07F025688}" sibTransId="{8134408F-F407-4704-BF6A-4601343EA0F2}"/>
    <dgm:cxn modelId="{D0B2D3F0-ECF1-48DB-8A3E-E370B56DDEEC}" type="presOf" srcId="{DF782A40-5C2C-4A29-973D-DCBA460E642A}" destId="{007756C5-3F0E-4F64-B0C0-BBC5593B8A1B}" srcOrd="0" destOrd="0" presId="urn:microsoft.com/office/officeart/2005/8/layout/hProcess9"/>
    <dgm:cxn modelId="{8F0E74F6-A803-4B55-8A6E-F0E16BD611A0}" srcId="{8BF10CB4-0768-44AA-9544-2121A8233B1B}" destId="{EC262906-3349-43AB-BCDE-5DF3AE86A0F4}" srcOrd="2" destOrd="0" parTransId="{0891C235-1352-430F-A8C4-20DBBC125109}" sibTransId="{6CFB729D-A1E4-4B7A-9B9D-4537796E3554}"/>
    <dgm:cxn modelId="{9A1D38C4-B572-49FC-A3C5-BBE45D89571F}" type="presParOf" srcId="{EA897304-552C-4266-8611-7699054B2B4E}" destId="{4F19ED9B-98AF-4F66-848B-6B000D4C48D3}" srcOrd="0" destOrd="0" presId="urn:microsoft.com/office/officeart/2005/8/layout/hProcess9"/>
    <dgm:cxn modelId="{32BE82A1-F07E-43BB-AFA1-FCCC264F1605}" type="presParOf" srcId="{EA897304-552C-4266-8611-7699054B2B4E}" destId="{9D452EA0-1259-483D-99B8-608EACB80F59}" srcOrd="1" destOrd="0" presId="urn:microsoft.com/office/officeart/2005/8/layout/hProcess9"/>
    <dgm:cxn modelId="{302EFC44-1C4C-4E00-840D-ED8BFEF6540B}" type="presParOf" srcId="{9D452EA0-1259-483D-99B8-608EACB80F59}" destId="{220F1ED1-E0D9-4D0E-ADD0-14870BEA2297}" srcOrd="0" destOrd="0" presId="urn:microsoft.com/office/officeart/2005/8/layout/hProcess9"/>
    <dgm:cxn modelId="{7C89EC44-C9AD-4EBE-9217-4AE4EDD53CCC}" type="presParOf" srcId="{9D452EA0-1259-483D-99B8-608EACB80F59}" destId="{397292D3-E68C-4583-8FC8-F8E8E607496C}" srcOrd="1" destOrd="0" presId="urn:microsoft.com/office/officeart/2005/8/layout/hProcess9"/>
    <dgm:cxn modelId="{AA490AB5-E1F8-4245-B266-CBC45A2193FE}" type="presParOf" srcId="{9D452EA0-1259-483D-99B8-608EACB80F59}" destId="{0148602E-8A16-4AC7-8AE7-503B40CC1EB9}" srcOrd="2" destOrd="0" presId="urn:microsoft.com/office/officeart/2005/8/layout/hProcess9"/>
    <dgm:cxn modelId="{D7AF3AED-2950-4B92-9636-3D2C455E81F5}" type="presParOf" srcId="{9D452EA0-1259-483D-99B8-608EACB80F59}" destId="{8CB448CF-7A21-4D95-A6FB-F23C5A7C1F7D}" srcOrd="3" destOrd="0" presId="urn:microsoft.com/office/officeart/2005/8/layout/hProcess9"/>
    <dgm:cxn modelId="{0521F8B3-8F4C-477E-AACC-B057C0A00E41}" type="presParOf" srcId="{9D452EA0-1259-483D-99B8-608EACB80F59}" destId="{A0CD2461-A16A-4758-B8CA-46B1DA94DB34}" srcOrd="4" destOrd="0" presId="urn:microsoft.com/office/officeart/2005/8/layout/hProcess9"/>
    <dgm:cxn modelId="{3D196864-A79D-4B08-92B2-10665C5447FE}" type="presParOf" srcId="{9D452EA0-1259-483D-99B8-608EACB80F59}" destId="{5054FAFC-C529-41C7-A6EA-F92D121A156C}" srcOrd="5" destOrd="0" presId="urn:microsoft.com/office/officeart/2005/8/layout/hProcess9"/>
    <dgm:cxn modelId="{8AC72659-5E7C-4616-BF68-59F2C0E24C74}" type="presParOf" srcId="{9D452EA0-1259-483D-99B8-608EACB80F59}" destId="{BB7E0809-CE3F-4D8D-B134-91C72F2AF879}" srcOrd="6" destOrd="0" presId="urn:microsoft.com/office/officeart/2005/8/layout/hProcess9"/>
    <dgm:cxn modelId="{EA8C8B6D-8833-4B79-87FF-3F7F74923035}" type="presParOf" srcId="{9D452EA0-1259-483D-99B8-608EACB80F59}" destId="{7A162734-B461-4439-AE4E-046517CA9D5F}" srcOrd="7" destOrd="0" presId="urn:microsoft.com/office/officeart/2005/8/layout/hProcess9"/>
    <dgm:cxn modelId="{13E710FC-DC3B-4191-B8D6-7433312B6C33}" type="presParOf" srcId="{9D452EA0-1259-483D-99B8-608EACB80F59}" destId="{007756C5-3F0E-4F64-B0C0-BBC5593B8A1B}" srcOrd="8" destOrd="0" presId="urn:microsoft.com/office/officeart/2005/8/layout/hProcess9"/>
    <dgm:cxn modelId="{B6489BC6-CE31-48F5-AC4B-AF442DAD8A61}" type="presParOf" srcId="{9D452EA0-1259-483D-99B8-608EACB80F59}" destId="{9D2388EA-B2BB-406E-AFB2-89AE24665C9D}" srcOrd="9" destOrd="0" presId="urn:microsoft.com/office/officeart/2005/8/layout/hProcess9"/>
    <dgm:cxn modelId="{C7BDFABC-A059-419A-B87B-CEB51E58A8C4}" type="presParOf" srcId="{9D452EA0-1259-483D-99B8-608EACB80F59}" destId="{B2D4ABBC-D089-4FF3-B865-019D26468D1B}" srcOrd="10" destOrd="0" presId="urn:microsoft.com/office/officeart/2005/8/layout/hProcess9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F10CB4-0768-44AA-9544-2121A8233B1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01E78DE-7AA1-465A-B78C-A8469DCE9B23}">
      <dgm:prSet phldrT="[Tekst]" custT="1"/>
      <dgm:spPr>
        <a:solidFill>
          <a:srgbClr val="DDFFDD"/>
        </a:solidFill>
      </dgm:spPr>
      <dgm:t>
        <a:bodyPr/>
        <a:lstStyle/>
        <a:p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</a:t>
          </a:r>
        </a:p>
        <a:p>
          <a:r>
            <a:rPr lang="pl-PL" sz="1400" b="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(ORZECZENIE O POTRZEBIE KSZTAŁCENIA SPECJALNEGO)</a:t>
          </a:r>
          <a:endParaRPr lang="pl-PL" sz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B1328EA-6FF6-4AEE-B707-A1F354B7AA5D}" type="parTrans" cxnId="{9DF6639E-7849-483D-BD9D-4D7B739B531E}">
      <dgm:prSet/>
      <dgm:spPr/>
      <dgm:t>
        <a:bodyPr/>
        <a:lstStyle/>
        <a:p>
          <a:endParaRPr lang="pl-PL"/>
        </a:p>
      </dgm:t>
    </dgm:pt>
    <dgm:pt modelId="{D8F51B67-902C-44B4-AF9E-CC347AAC41BF}" type="sibTrans" cxnId="{9DF6639E-7849-483D-BD9D-4D7B739B531E}">
      <dgm:prSet/>
      <dgm:spPr/>
      <dgm:t>
        <a:bodyPr/>
        <a:lstStyle/>
        <a:p>
          <a:endParaRPr lang="pl-PL"/>
        </a:p>
      </dgm:t>
    </dgm:pt>
    <dgm:pt modelId="{3FE2B30F-334B-4E4D-916C-AA6FDA57B8FC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SEKRETARIAT</a:t>
          </a:r>
        </a:p>
        <a:p>
          <a:r>
            <a:rPr lang="pl-PL" sz="1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(DATA DOSTARCZENIA DOKUMENTU)</a:t>
          </a:r>
        </a:p>
        <a:p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SIO</a:t>
          </a:r>
          <a:endParaRPr lang="pl-PL" sz="1600" dirty="0">
            <a:solidFill>
              <a:schemeClr val="tx1"/>
            </a:solidFill>
          </a:endParaRPr>
        </a:p>
      </dgm:t>
    </dgm:pt>
    <dgm:pt modelId="{371ACB78-58A0-40F0-A68C-321C4DE9B174}" type="parTrans" cxnId="{F1F50E13-10EA-4051-A53E-6EE838C573FA}">
      <dgm:prSet/>
      <dgm:spPr/>
      <dgm:t>
        <a:bodyPr/>
        <a:lstStyle/>
        <a:p>
          <a:endParaRPr lang="pl-PL"/>
        </a:p>
      </dgm:t>
    </dgm:pt>
    <dgm:pt modelId="{E2E622B7-9172-4370-B081-B268DD8955BA}" type="sibTrans" cxnId="{F1F50E13-10EA-4051-A53E-6EE838C573FA}">
      <dgm:prSet/>
      <dgm:spPr/>
      <dgm:t>
        <a:bodyPr/>
        <a:lstStyle/>
        <a:p>
          <a:endParaRPr lang="pl-PL"/>
        </a:p>
      </dgm:t>
    </dgm:pt>
    <dgm:pt modelId="{EC262906-3349-43AB-BCDE-5DF3AE86A0F4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1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KOORDYNATOR</a:t>
          </a:r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PPP</a:t>
          </a:r>
        </a:p>
      </dgm:t>
    </dgm:pt>
    <dgm:pt modelId="{0891C235-1352-430F-A8C4-20DBBC125109}" type="parTrans" cxnId="{8F0E74F6-A803-4B55-8A6E-F0E16BD611A0}">
      <dgm:prSet/>
      <dgm:spPr/>
      <dgm:t>
        <a:bodyPr/>
        <a:lstStyle/>
        <a:p>
          <a:endParaRPr lang="pl-PL"/>
        </a:p>
      </dgm:t>
    </dgm:pt>
    <dgm:pt modelId="{6CFB729D-A1E4-4B7A-9B9D-4537796E3554}" type="sibTrans" cxnId="{8F0E74F6-A803-4B55-8A6E-F0E16BD611A0}">
      <dgm:prSet/>
      <dgm:spPr/>
      <dgm:t>
        <a:bodyPr/>
        <a:lstStyle/>
        <a:p>
          <a:endParaRPr lang="pl-PL"/>
        </a:p>
      </dgm:t>
    </dgm:pt>
    <dgm:pt modelId="{05ECC785-9571-41E9-AFDB-5BAEE7146B06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PEDAGOG SPECJALNY</a:t>
          </a:r>
        </a:p>
      </dgm:t>
    </dgm:pt>
    <dgm:pt modelId="{6D905168-87A8-454B-AA0C-7D94F50ECBB9}" type="parTrans" cxnId="{706FB89F-D1D9-41AA-9B05-F4E75F7BDEC3}">
      <dgm:prSet/>
      <dgm:spPr/>
      <dgm:t>
        <a:bodyPr/>
        <a:lstStyle/>
        <a:p>
          <a:endParaRPr lang="pl-PL"/>
        </a:p>
      </dgm:t>
    </dgm:pt>
    <dgm:pt modelId="{57A82338-A902-4D45-B8FA-8131CA97BAA1}" type="sibTrans" cxnId="{706FB89F-D1D9-41AA-9B05-F4E75F7BDEC3}">
      <dgm:prSet/>
      <dgm:spPr/>
      <dgm:t>
        <a:bodyPr/>
        <a:lstStyle/>
        <a:p>
          <a:endParaRPr lang="pl-PL"/>
        </a:p>
      </dgm:t>
    </dgm:pt>
    <dgm:pt modelId="{DF782A40-5C2C-4A29-973D-DCBA460E642A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1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 WOPFU I IPETU</a:t>
          </a:r>
        </a:p>
        <a:p>
          <a:r>
            <a:rPr lang="pl-PL" sz="1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 UCZNIA</a:t>
          </a:r>
        </a:p>
      </dgm:t>
    </dgm:pt>
    <dgm:pt modelId="{81720292-D6DF-4BD9-A474-6C82F8B4B777}" type="parTrans" cxnId="{2DAA6F19-7084-489E-9A3E-A06954DA494E}">
      <dgm:prSet/>
      <dgm:spPr/>
      <dgm:t>
        <a:bodyPr/>
        <a:lstStyle/>
        <a:p>
          <a:endParaRPr lang="pl-PL"/>
        </a:p>
      </dgm:t>
    </dgm:pt>
    <dgm:pt modelId="{A6C35140-C74F-4A80-A1C3-C2C3E69B57F0}" type="sibTrans" cxnId="{2DAA6F19-7084-489E-9A3E-A06954DA494E}">
      <dgm:prSet/>
      <dgm:spPr/>
      <dgm:t>
        <a:bodyPr/>
        <a:lstStyle/>
        <a:p>
          <a:endParaRPr lang="pl-PL"/>
        </a:p>
      </dgm:t>
    </dgm:pt>
    <dgm:pt modelId="{C2BDBC64-41B7-45AB-86A3-F2E281B5D463}">
      <dgm:prSet/>
      <dgm:spPr>
        <a:solidFill>
          <a:srgbClr val="DDFFDD"/>
        </a:solidFill>
      </dgm:spPr>
      <dgm:t>
        <a:bodyPr/>
        <a:lstStyle/>
        <a:p>
          <a:r>
            <a: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PRZEKAZANIE WOPFU I IPETU RODZICOM UCZNIA </a:t>
          </a:r>
        </a:p>
      </dgm:t>
    </dgm:pt>
    <dgm:pt modelId="{8134408F-F407-4704-BF6A-4601343EA0F2}" type="sibTrans" cxnId="{F46A0AEF-93FE-4879-97B3-92BC1085393F}">
      <dgm:prSet/>
      <dgm:spPr/>
      <dgm:t>
        <a:bodyPr/>
        <a:lstStyle/>
        <a:p>
          <a:endParaRPr lang="pl-PL"/>
        </a:p>
      </dgm:t>
    </dgm:pt>
    <dgm:pt modelId="{E53E4172-2C44-4DBD-BEA9-A6C07F025688}" type="parTrans" cxnId="{F46A0AEF-93FE-4879-97B3-92BC1085393F}">
      <dgm:prSet/>
      <dgm:spPr/>
      <dgm:t>
        <a:bodyPr/>
        <a:lstStyle/>
        <a:p>
          <a:endParaRPr lang="pl-PL"/>
        </a:p>
      </dgm:t>
    </dgm:pt>
    <dgm:pt modelId="{EA897304-552C-4266-8611-7699054B2B4E}" type="pres">
      <dgm:prSet presAssocID="{8BF10CB4-0768-44AA-9544-2121A8233B1B}" presName="CompostProcess" presStyleCnt="0">
        <dgm:presLayoutVars>
          <dgm:dir/>
          <dgm:resizeHandles val="exact"/>
        </dgm:presLayoutVars>
      </dgm:prSet>
      <dgm:spPr/>
    </dgm:pt>
    <dgm:pt modelId="{4F19ED9B-98AF-4F66-848B-6B000D4C48D3}" type="pres">
      <dgm:prSet presAssocID="{8BF10CB4-0768-44AA-9544-2121A8233B1B}" presName="arrow" presStyleLbl="bgShp" presStyleIdx="0" presStyleCnt="1"/>
      <dgm:spPr/>
    </dgm:pt>
    <dgm:pt modelId="{9D452EA0-1259-483D-99B8-608EACB80F59}" type="pres">
      <dgm:prSet presAssocID="{8BF10CB4-0768-44AA-9544-2121A8233B1B}" presName="linearProcess" presStyleCnt="0"/>
      <dgm:spPr/>
    </dgm:pt>
    <dgm:pt modelId="{220F1ED1-E0D9-4D0E-ADD0-14870BEA2297}" type="pres">
      <dgm:prSet presAssocID="{C01E78DE-7AA1-465A-B78C-A8469DCE9B23}" presName="textNode" presStyleLbl="node1" presStyleIdx="0" presStyleCnt="6">
        <dgm:presLayoutVars>
          <dgm:bulletEnabled val="1"/>
        </dgm:presLayoutVars>
      </dgm:prSet>
      <dgm:spPr/>
    </dgm:pt>
    <dgm:pt modelId="{397292D3-E68C-4583-8FC8-F8E8E607496C}" type="pres">
      <dgm:prSet presAssocID="{D8F51B67-902C-44B4-AF9E-CC347AAC41BF}" presName="sibTrans" presStyleCnt="0"/>
      <dgm:spPr/>
    </dgm:pt>
    <dgm:pt modelId="{0148602E-8A16-4AC7-8AE7-503B40CC1EB9}" type="pres">
      <dgm:prSet presAssocID="{3FE2B30F-334B-4E4D-916C-AA6FDA57B8FC}" presName="textNode" presStyleLbl="node1" presStyleIdx="1" presStyleCnt="6">
        <dgm:presLayoutVars>
          <dgm:bulletEnabled val="1"/>
        </dgm:presLayoutVars>
      </dgm:prSet>
      <dgm:spPr/>
    </dgm:pt>
    <dgm:pt modelId="{8CB448CF-7A21-4D95-A6FB-F23C5A7C1F7D}" type="pres">
      <dgm:prSet presAssocID="{E2E622B7-9172-4370-B081-B268DD8955BA}" presName="sibTrans" presStyleCnt="0"/>
      <dgm:spPr/>
    </dgm:pt>
    <dgm:pt modelId="{A0CD2461-A16A-4758-B8CA-46B1DA94DB34}" type="pres">
      <dgm:prSet presAssocID="{EC262906-3349-43AB-BCDE-5DF3AE86A0F4}" presName="textNode" presStyleLbl="node1" presStyleIdx="2" presStyleCnt="6">
        <dgm:presLayoutVars>
          <dgm:bulletEnabled val="1"/>
        </dgm:presLayoutVars>
      </dgm:prSet>
      <dgm:spPr/>
    </dgm:pt>
    <dgm:pt modelId="{5054FAFC-C529-41C7-A6EA-F92D121A156C}" type="pres">
      <dgm:prSet presAssocID="{6CFB729D-A1E4-4B7A-9B9D-4537796E3554}" presName="sibTrans" presStyleCnt="0"/>
      <dgm:spPr/>
    </dgm:pt>
    <dgm:pt modelId="{BB7E0809-CE3F-4D8D-B134-91C72F2AF879}" type="pres">
      <dgm:prSet presAssocID="{05ECC785-9571-41E9-AFDB-5BAEE7146B06}" presName="textNode" presStyleLbl="node1" presStyleIdx="3" presStyleCnt="6">
        <dgm:presLayoutVars>
          <dgm:bulletEnabled val="1"/>
        </dgm:presLayoutVars>
      </dgm:prSet>
      <dgm:spPr/>
    </dgm:pt>
    <dgm:pt modelId="{7A162734-B461-4439-AE4E-046517CA9D5F}" type="pres">
      <dgm:prSet presAssocID="{57A82338-A902-4D45-B8FA-8131CA97BAA1}" presName="sibTrans" presStyleCnt="0"/>
      <dgm:spPr/>
    </dgm:pt>
    <dgm:pt modelId="{007756C5-3F0E-4F64-B0C0-BBC5593B8A1B}" type="pres">
      <dgm:prSet presAssocID="{DF782A40-5C2C-4A29-973D-DCBA460E642A}" presName="textNode" presStyleLbl="node1" presStyleIdx="4" presStyleCnt="6" custLinFactNeighborX="-44196" custLinFactNeighborY="3328">
        <dgm:presLayoutVars>
          <dgm:bulletEnabled val="1"/>
        </dgm:presLayoutVars>
      </dgm:prSet>
      <dgm:spPr/>
    </dgm:pt>
    <dgm:pt modelId="{9D2388EA-B2BB-406E-AFB2-89AE24665C9D}" type="pres">
      <dgm:prSet presAssocID="{A6C35140-C74F-4A80-A1C3-C2C3E69B57F0}" presName="sibTrans" presStyleCnt="0"/>
      <dgm:spPr/>
    </dgm:pt>
    <dgm:pt modelId="{B2D4ABBC-D089-4FF3-B865-019D26468D1B}" type="pres">
      <dgm:prSet presAssocID="{C2BDBC64-41B7-45AB-86A3-F2E281B5D463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F9120A0E-F890-4059-A3AC-44FDAFD91DBF}" type="presOf" srcId="{EC262906-3349-43AB-BCDE-5DF3AE86A0F4}" destId="{A0CD2461-A16A-4758-B8CA-46B1DA94DB34}" srcOrd="0" destOrd="0" presId="urn:microsoft.com/office/officeart/2005/8/layout/hProcess9"/>
    <dgm:cxn modelId="{F1F50E13-10EA-4051-A53E-6EE838C573FA}" srcId="{8BF10CB4-0768-44AA-9544-2121A8233B1B}" destId="{3FE2B30F-334B-4E4D-916C-AA6FDA57B8FC}" srcOrd="1" destOrd="0" parTransId="{371ACB78-58A0-40F0-A68C-321C4DE9B174}" sibTransId="{E2E622B7-9172-4370-B081-B268DD8955BA}"/>
    <dgm:cxn modelId="{2DAA6F19-7084-489E-9A3E-A06954DA494E}" srcId="{8BF10CB4-0768-44AA-9544-2121A8233B1B}" destId="{DF782A40-5C2C-4A29-973D-DCBA460E642A}" srcOrd="4" destOrd="0" parTransId="{81720292-D6DF-4BD9-A474-6C82F8B4B777}" sibTransId="{A6C35140-C74F-4A80-A1C3-C2C3E69B57F0}"/>
    <dgm:cxn modelId="{F7A6032C-A696-4323-A5A3-8C2B6A89C382}" type="presOf" srcId="{3FE2B30F-334B-4E4D-916C-AA6FDA57B8FC}" destId="{0148602E-8A16-4AC7-8AE7-503B40CC1EB9}" srcOrd="0" destOrd="0" presId="urn:microsoft.com/office/officeart/2005/8/layout/hProcess9"/>
    <dgm:cxn modelId="{CB041630-60DD-452C-8725-F6594EC1C38E}" type="presOf" srcId="{C01E78DE-7AA1-465A-B78C-A8469DCE9B23}" destId="{220F1ED1-E0D9-4D0E-ADD0-14870BEA2297}" srcOrd="0" destOrd="0" presId="urn:microsoft.com/office/officeart/2005/8/layout/hProcess9"/>
    <dgm:cxn modelId="{F59BA340-CF51-4015-A662-8EFE6DD66235}" type="presOf" srcId="{05ECC785-9571-41E9-AFDB-5BAEE7146B06}" destId="{BB7E0809-CE3F-4D8D-B134-91C72F2AF879}" srcOrd="0" destOrd="0" presId="urn:microsoft.com/office/officeart/2005/8/layout/hProcess9"/>
    <dgm:cxn modelId="{9DF6639E-7849-483D-BD9D-4D7B739B531E}" srcId="{8BF10CB4-0768-44AA-9544-2121A8233B1B}" destId="{C01E78DE-7AA1-465A-B78C-A8469DCE9B23}" srcOrd="0" destOrd="0" parTransId="{3B1328EA-6FF6-4AEE-B707-A1F354B7AA5D}" sibTransId="{D8F51B67-902C-44B4-AF9E-CC347AAC41BF}"/>
    <dgm:cxn modelId="{530E369F-B6B5-4D73-BE5D-DE804EE87869}" type="presOf" srcId="{8BF10CB4-0768-44AA-9544-2121A8233B1B}" destId="{EA897304-552C-4266-8611-7699054B2B4E}" srcOrd="0" destOrd="0" presId="urn:microsoft.com/office/officeart/2005/8/layout/hProcess9"/>
    <dgm:cxn modelId="{706FB89F-D1D9-41AA-9B05-F4E75F7BDEC3}" srcId="{8BF10CB4-0768-44AA-9544-2121A8233B1B}" destId="{05ECC785-9571-41E9-AFDB-5BAEE7146B06}" srcOrd="3" destOrd="0" parTransId="{6D905168-87A8-454B-AA0C-7D94F50ECBB9}" sibTransId="{57A82338-A902-4D45-B8FA-8131CA97BAA1}"/>
    <dgm:cxn modelId="{6C2953D2-4004-4E07-AA33-9A3214477226}" type="presOf" srcId="{C2BDBC64-41B7-45AB-86A3-F2E281B5D463}" destId="{B2D4ABBC-D089-4FF3-B865-019D26468D1B}" srcOrd="0" destOrd="0" presId="urn:microsoft.com/office/officeart/2005/8/layout/hProcess9"/>
    <dgm:cxn modelId="{F46A0AEF-93FE-4879-97B3-92BC1085393F}" srcId="{8BF10CB4-0768-44AA-9544-2121A8233B1B}" destId="{C2BDBC64-41B7-45AB-86A3-F2E281B5D463}" srcOrd="5" destOrd="0" parTransId="{E53E4172-2C44-4DBD-BEA9-A6C07F025688}" sibTransId="{8134408F-F407-4704-BF6A-4601343EA0F2}"/>
    <dgm:cxn modelId="{D0B2D3F0-ECF1-48DB-8A3E-E370B56DDEEC}" type="presOf" srcId="{DF782A40-5C2C-4A29-973D-DCBA460E642A}" destId="{007756C5-3F0E-4F64-B0C0-BBC5593B8A1B}" srcOrd="0" destOrd="0" presId="urn:microsoft.com/office/officeart/2005/8/layout/hProcess9"/>
    <dgm:cxn modelId="{8F0E74F6-A803-4B55-8A6E-F0E16BD611A0}" srcId="{8BF10CB4-0768-44AA-9544-2121A8233B1B}" destId="{EC262906-3349-43AB-BCDE-5DF3AE86A0F4}" srcOrd="2" destOrd="0" parTransId="{0891C235-1352-430F-A8C4-20DBBC125109}" sibTransId="{6CFB729D-A1E4-4B7A-9B9D-4537796E3554}"/>
    <dgm:cxn modelId="{9A1D38C4-B572-49FC-A3C5-BBE45D89571F}" type="presParOf" srcId="{EA897304-552C-4266-8611-7699054B2B4E}" destId="{4F19ED9B-98AF-4F66-848B-6B000D4C48D3}" srcOrd="0" destOrd="0" presId="urn:microsoft.com/office/officeart/2005/8/layout/hProcess9"/>
    <dgm:cxn modelId="{32BE82A1-F07E-43BB-AFA1-FCCC264F1605}" type="presParOf" srcId="{EA897304-552C-4266-8611-7699054B2B4E}" destId="{9D452EA0-1259-483D-99B8-608EACB80F59}" srcOrd="1" destOrd="0" presId="urn:microsoft.com/office/officeart/2005/8/layout/hProcess9"/>
    <dgm:cxn modelId="{302EFC44-1C4C-4E00-840D-ED8BFEF6540B}" type="presParOf" srcId="{9D452EA0-1259-483D-99B8-608EACB80F59}" destId="{220F1ED1-E0D9-4D0E-ADD0-14870BEA2297}" srcOrd="0" destOrd="0" presId="urn:microsoft.com/office/officeart/2005/8/layout/hProcess9"/>
    <dgm:cxn modelId="{7C89EC44-C9AD-4EBE-9217-4AE4EDD53CCC}" type="presParOf" srcId="{9D452EA0-1259-483D-99B8-608EACB80F59}" destId="{397292D3-E68C-4583-8FC8-F8E8E607496C}" srcOrd="1" destOrd="0" presId="urn:microsoft.com/office/officeart/2005/8/layout/hProcess9"/>
    <dgm:cxn modelId="{AA490AB5-E1F8-4245-B266-CBC45A2193FE}" type="presParOf" srcId="{9D452EA0-1259-483D-99B8-608EACB80F59}" destId="{0148602E-8A16-4AC7-8AE7-503B40CC1EB9}" srcOrd="2" destOrd="0" presId="urn:microsoft.com/office/officeart/2005/8/layout/hProcess9"/>
    <dgm:cxn modelId="{D7AF3AED-2950-4B92-9636-3D2C455E81F5}" type="presParOf" srcId="{9D452EA0-1259-483D-99B8-608EACB80F59}" destId="{8CB448CF-7A21-4D95-A6FB-F23C5A7C1F7D}" srcOrd="3" destOrd="0" presId="urn:microsoft.com/office/officeart/2005/8/layout/hProcess9"/>
    <dgm:cxn modelId="{0521F8B3-8F4C-477E-AACC-B057C0A00E41}" type="presParOf" srcId="{9D452EA0-1259-483D-99B8-608EACB80F59}" destId="{A0CD2461-A16A-4758-B8CA-46B1DA94DB34}" srcOrd="4" destOrd="0" presId="urn:microsoft.com/office/officeart/2005/8/layout/hProcess9"/>
    <dgm:cxn modelId="{3D196864-A79D-4B08-92B2-10665C5447FE}" type="presParOf" srcId="{9D452EA0-1259-483D-99B8-608EACB80F59}" destId="{5054FAFC-C529-41C7-A6EA-F92D121A156C}" srcOrd="5" destOrd="0" presId="urn:microsoft.com/office/officeart/2005/8/layout/hProcess9"/>
    <dgm:cxn modelId="{8AC72659-5E7C-4616-BF68-59F2C0E24C74}" type="presParOf" srcId="{9D452EA0-1259-483D-99B8-608EACB80F59}" destId="{BB7E0809-CE3F-4D8D-B134-91C72F2AF879}" srcOrd="6" destOrd="0" presId="urn:microsoft.com/office/officeart/2005/8/layout/hProcess9"/>
    <dgm:cxn modelId="{EA8C8B6D-8833-4B79-87FF-3F7F74923035}" type="presParOf" srcId="{9D452EA0-1259-483D-99B8-608EACB80F59}" destId="{7A162734-B461-4439-AE4E-046517CA9D5F}" srcOrd="7" destOrd="0" presId="urn:microsoft.com/office/officeart/2005/8/layout/hProcess9"/>
    <dgm:cxn modelId="{13E710FC-DC3B-4191-B8D6-7433312B6C33}" type="presParOf" srcId="{9D452EA0-1259-483D-99B8-608EACB80F59}" destId="{007756C5-3F0E-4F64-B0C0-BBC5593B8A1B}" srcOrd="8" destOrd="0" presId="urn:microsoft.com/office/officeart/2005/8/layout/hProcess9"/>
    <dgm:cxn modelId="{B6489BC6-CE31-48F5-AC4B-AF442DAD8A61}" type="presParOf" srcId="{9D452EA0-1259-483D-99B8-608EACB80F59}" destId="{9D2388EA-B2BB-406E-AFB2-89AE24665C9D}" srcOrd="9" destOrd="0" presId="urn:microsoft.com/office/officeart/2005/8/layout/hProcess9"/>
    <dgm:cxn modelId="{C7BDFABC-A059-419A-B87B-CEB51E58A8C4}" type="presParOf" srcId="{9D452EA0-1259-483D-99B8-608EACB80F59}" destId="{B2D4ABBC-D089-4FF3-B865-019D26468D1B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AB025D-FBB0-4BD3-BCCC-88C7E71462F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9D18BA1-2010-4C51-9A3D-DC821C288EF5}">
      <dgm:prSet phldrT="[Teks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 DNI</a:t>
          </a:r>
        </a:p>
        <a:p>
          <a:r>
            <a: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(od dnia dostarczenia orzeczenia)</a:t>
          </a:r>
        </a:p>
      </dgm:t>
    </dgm:pt>
    <dgm:pt modelId="{22056551-EB70-4919-9FD3-35D6970DE8C7}" type="parTrans" cxnId="{D605F1EC-958C-429C-87F4-57E38CFBC53C}">
      <dgm:prSet/>
      <dgm:spPr/>
      <dgm:t>
        <a:bodyPr/>
        <a:lstStyle/>
        <a:p>
          <a:endParaRPr lang="pl-PL"/>
        </a:p>
      </dgm:t>
    </dgm:pt>
    <dgm:pt modelId="{9682657C-F8F3-4375-8D92-0D1AB5644029}" type="sibTrans" cxnId="{D605F1EC-958C-429C-87F4-57E38CFBC53C}">
      <dgm:prSet/>
      <dgm:spPr/>
      <dgm:t>
        <a:bodyPr/>
        <a:lstStyle/>
        <a:p>
          <a:endParaRPr lang="pl-PL"/>
        </a:p>
      </dgm:t>
    </dgm:pt>
    <dgm:pt modelId="{A203D6A2-01F9-49C3-8FCC-37FBA19146DC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 ZESPOŁU </a:t>
          </a:r>
        </a:p>
        <a:p>
          <a:r>
            <a:rPr lang="pl-PL" sz="9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(FORMULARZ KONSULTACJI)</a:t>
          </a:r>
        </a:p>
      </dgm:t>
    </dgm:pt>
    <dgm:pt modelId="{E95A19A7-8E0B-4F63-818F-D25CA7B91DD1}" type="parTrans" cxnId="{CFB35042-1CAA-4C9E-8F68-F55D5A38533A}">
      <dgm:prSet/>
      <dgm:spPr/>
      <dgm:t>
        <a:bodyPr/>
        <a:lstStyle/>
        <a:p>
          <a:endParaRPr lang="pl-PL"/>
        </a:p>
      </dgm:t>
    </dgm:pt>
    <dgm:pt modelId="{34484EA2-1241-4487-B715-FAA6602C74A2}" type="sibTrans" cxnId="{CFB35042-1CAA-4C9E-8F68-F55D5A38533A}">
      <dgm:prSet/>
      <dgm:spPr/>
      <dgm:t>
        <a:bodyPr/>
        <a:lstStyle/>
        <a:p>
          <a:endParaRPr lang="pl-PL"/>
        </a:p>
      </dgm:t>
    </dgm:pt>
    <dgm:pt modelId="{5F5EF06C-9EF6-4AFE-BC87-D16564255A53}">
      <dgm:prSet phldrT="[Teks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 PRZEZ ZESPÓŁ  WOPFU i IPETU</a:t>
          </a:r>
        </a:p>
      </dgm:t>
    </dgm:pt>
    <dgm:pt modelId="{90F58F78-43B3-43EE-9C74-C1C1511B6F12}" type="parTrans" cxnId="{813F0457-48CF-478C-9597-0AF8476D5411}">
      <dgm:prSet/>
      <dgm:spPr/>
      <dgm:t>
        <a:bodyPr/>
        <a:lstStyle/>
        <a:p>
          <a:endParaRPr lang="pl-PL"/>
        </a:p>
      </dgm:t>
    </dgm:pt>
    <dgm:pt modelId="{146F10D8-BBFE-410F-8226-D6BE1133FED2}" type="sibTrans" cxnId="{813F0457-48CF-478C-9597-0AF8476D5411}">
      <dgm:prSet/>
      <dgm:spPr/>
      <dgm:t>
        <a:bodyPr/>
        <a:lstStyle/>
        <a:p>
          <a:endParaRPr lang="pl-PL"/>
        </a:p>
      </dgm:t>
    </dgm:pt>
    <dgm:pt modelId="{4E94F8CC-1FCF-4477-BADE-F66E6DF6EB34}">
      <dgm:prSet phldrT="[Tekst]" custT="1"/>
      <dgm:spPr>
        <a:solidFill>
          <a:srgbClr val="FCD5B2"/>
        </a:solidFill>
      </dgm:spPr>
      <dgm:t>
        <a:bodyPr/>
        <a:lstStyle/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PONOWNE WOPFU - SPRAWDZENIE EFEKTÓW UDZIELANEGO WSPARCIA</a:t>
          </a:r>
        </a:p>
      </dgm:t>
    </dgm:pt>
    <dgm:pt modelId="{000D5B6D-89D2-4FDE-8E28-47A2F8A08F7E}" type="parTrans" cxnId="{F324C5D5-E6BA-457D-A677-A174D0B5774C}">
      <dgm:prSet/>
      <dgm:spPr/>
      <dgm:t>
        <a:bodyPr/>
        <a:lstStyle/>
        <a:p>
          <a:endParaRPr lang="pl-PL"/>
        </a:p>
      </dgm:t>
    </dgm:pt>
    <dgm:pt modelId="{4B56A214-1DAC-4BAB-90B3-E032F6E1CC1D}" type="sibTrans" cxnId="{F324C5D5-E6BA-457D-A677-A174D0B5774C}">
      <dgm:prSet/>
      <dgm:spPr/>
      <dgm:t>
        <a:bodyPr/>
        <a:lstStyle/>
        <a:p>
          <a:endParaRPr lang="pl-PL"/>
        </a:p>
      </dgm:t>
    </dgm:pt>
    <dgm:pt modelId="{B4420134-A9E1-46BE-A3C8-79BDF3AE9DFF}">
      <dgm:prSet custT="1"/>
      <dgm:spPr>
        <a:solidFill>
          <a:srgbClr val="DDFFDD"/>
        </a:solidFill>
      </dgm:spPr>
      <dgm:t>
        <a:bodyPr/>
        <a:lstStyle/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SZKOŁA OTRZYMUJE OD RODZICA ORZECZENIE O POTRZEBIE KSZTAŁCENIA SPECJALNEGO </a:t>
          </a:r>
        </a:p>
      </dgm:t>
    </dgm:pt>
    <dgm:pt modelId="{61F825FC-34BD-4A9A-9F88-13063414C4BB}" type="parTrans" cxnId="{DDEA7374-DC4C-451E-801D-6A7F5D3E8CF4}">
      <dgm:prSet/>
      <dgm:spPr/>
      <dgm:t>
        <a:bodyPr/>
        <a:lstStyle/>
        <a:p>
          <a:endParaRPr lang="pl-PL"/>
        </a:p>
      </dgm:t>
    </dgm:pt>
    <dgm:pt modelId="{448BDD3F-5660-44CC-A459-C0C42C6A40B9}" type="sibTrans" cxnId="{DDEA7374-DC4C-451E-801D-6A7F5D3E8CF4}">
      <dgm:prSet/>
      <dgm:spPr/>
      <dgm:t>
        <a:bodyPr/>
        <a:lstStyle/>
        <a:p>
          <a:endParaRPr lang="pl-PL"/>
        </a:p>
      </dgm:t>
    </dgm:pt>
    <dgm:pt modelId="{8996C352-FCD9-4100-A75B-65289676B944}">
      <dgm:prSet custT="1"/>
      <dgm:spPr>
        <a:solidFill>
          <a:srgbClr val="DDFFDD"/>
        </a:solidFill>
      </dgm:spPr>
      <dgm:t>
        <a:bodyPr/>
        <a:lstStyle/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PEDAGOG  SPECJALNY</a:t>
          </a:r>
        </a:p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ROZMAWIA Z UCZNIEM I RODZICAMI O POTRZEBACH DZIECKA  </a:t>
          </a:r>
        </a:p>
      </dgm:t>
    </dgm:pt>
    <dgm:pt modelId="{3DA418A7-4C1F-4671-8053-2881242965D5}" type="parTrans" cxnId="{2C0E874A-F74D-4451-9C46-FE3915C9ED46}">
      <dgm:prSet/>
      <dgm:spPr/>
      <dgm:t>
        <a:bodyPr/>
        <a:lstStyle/>
        <a:p>
          <a:endParaRPr lang="pl-PL"/>
        </a:p>
      </dgm:t>
    </dgm:pt>
    <dgm:pt modelId="{2DDCE650-DDA9-4793-A6CF-A2047EBBF8CD}" type="sibTrans" cxnId="{2C0E874A-F74D-4451-9C46-FE3915C9ED46}">
      <dgm:prSet/>
      <dgm:spPr/>
      <dgm:t>
        <a:bodyPr/>
        <a:lstStyle/>
        <a:p>
          <a:endParaRPr lang="pl-PL"/>
        </a:p>
      </dgm:t>
    </dgm:pt>
    <dgm:pt modelId="{31A7CE50-4B2F-4CBA-B3F0-0FD9977B6E2D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REALIZACJA ZAPLANOWANEGO WSPARCIA </a:t>
          </a:r>
        </a:p>
      </dgm:t>
    </dgm:pt>
    <dgm:pt modelId="{B8746D22-D797-4633-BBD2-6F9E0CCA7085}" type="parTrans" cxnId="{71851876-B932-4002-8990-4D56368AC097}">
      <dgm:prSet/>
      <dgm:spPr/>
      <dgm:t>
        <a:bodyPr/>
        <a:lstStyle/>
        <a:p>
          <a:endParaRPr lang="pl-PL"/>
        </a:p>
      </dgm:t>
    </dgm:pt>
    <dgm:pt modelId="{E543DEA2-E8C0-4CA3-B814-E5AFE501A7E2}" type="sibTrans" cxnId="{71851876-B932-4002-8990-4D56368AC097}">
      <dgm:prSet/>
      <dgm:spPr/>
      <dgm:t>
        <a:bodyPr/>
        <a:lstStyle/>
        <a:p>
          <a:endParaRPr lang="pl-PL"/>
        </a:p>
      </dgm:t>
    </dgm:pt>
    <dgm:pt modelId="{A64976BF-7B60-4B16-911F-196766586113}">
      <dgm:prSet custT="1"/>
      <dgm:spPr>
        <a:solidFill>
          <a:srgbClr val="FCD5B2"/>
        </a:solidFill>
      </dgm:spPr>
      <dgm:t>
        <a:bodyPr/>
        <a:lstStyle/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RAZIE POTRZEBY - </a:t>
          </a:r>
        </a:p>
        <a:p>
          <a:r>
            <a:rPr lang="pl-PL" sz="9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MODYFIKACJA IPETU</a:t>
          </a:r>
        </a:p>
      </dgm:t>
    </dgm:pt>
    <dgm:pt modelId="{708FEF2E-70ED-4EA0-A622-6E54B47AF8EF}" type="parTrans" cxnId="{0C7A473B-E9D5-4842-9625-20C813E3A222}">
      <dgm:prSet/>
      <dgm:spPr/>
      <dgm:t>
        <a:bodyPr/>
        <a:lstStyle/>
        <a:p>
          <a:endParaRPr lang="pl-PL"/>
        </a:p>
      </dgm:t>
    </dgm:pt>
    <dgm:pt modelId="{32267538-C171-4F26-ACFA-13F1CC5B1EEE}" type="sibTrans" cxnId="{0C7A473B-E9D5-4842-9625-20C813E3A222}">
      <dgm:prSet/>
      <dgm:spPr/>
      <dgm:t>
        <a:bodyPr/>
        <a:lstStyle/>
        <a:p>
          <a:endParaRPr lang="pl-PL"/>
        </a:p>
      </dgm:t>
    </dgm:pt>
    <dgm:pt modelId="{355AE9C9-6C76-46C5-B932-2AEED679653B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  FUNKCJONALNA</a:t>
          </a:r>
        </a:p>
        <a:p>
          <a:r>
            <a:rPr lang="pl-PL" b="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(ARKUSZE OBSERWACJI</a:t>
          </a:r>
          <a:r>
            <a:rPr lang="pl-PL" b="0" dirty="0">
              <a:solidFill>
                <a:schemeClr val="tx1"/>
              </a:solidFill>
            </a:rPr>
            <a:t>)</a:t>
          </a:r>
        </a:p>
      </dgm:t>
    </dgm:pt>
    <dgm:pt modelId="{188AF38A-4F0A-486F-894F-A5B720456EF8}" type="parTrans" cxnId="{E14EB531-3159-4AED-88E0-08E99BCBD9D9}">
      <dgm:prSet/>
      <dgm:spPr/>
      <dgm:t>
        <a:bodyPr/>
        <a:lstStyle/>
        <a:p>
          <a:endParaRPr lang="pl-PL"/>
        </a:p>
      </dgm:t>
    </dgm:pt>
    <dgm:pt modelId="{207E2B06-CCB6-47B4-8895-4AD4D9A333A8}" type="sibTrans" cxnId="{E14EB531-3159-4AED-88E0-08E99BCBD9D9}">
      <dgm:prSet/>
      <dgm:spPr/>
      <dgm:t>
        <a:bodyPr/>
        <a:lstStyle/>
        <a:p>
          <a:endParaRPr lang="pl-PL"/>
        </a:p>
      </dgm:t>
    </dgm:pt>
    <dgm:pt modelId="{4BB89FF3-4399-4672-8778-8ED550263803}" type="pres">
      <dgm:prSet presAssocID="{C2AB025D-FBB0-4BD3-BCCC-88C7E71462F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8B017B9-C5AC-4170-93D8-F8C76D325C51}" type="pres">
      <dgm:prSet presAssocID="{B9D18BA1-2010-4C51-9A3D-DC821C288EF5}" presName="centerShape" presStyleLbl="node0" presStyleIdx="0" presStyleCnt="1" custScaleX="126301" custScaleY="124145" custLinFactNeighborX="-1443" custLinFactNeighborY="598"/>
      <dgm:spPr/>
    </dgm:pt>
    <dgm:pt modelId="{CCC3D626-0742-4F46-AFF8-8FCB206322F1}" type="pres">
      <dgm:prSet presAssocID="{B4420134-A9E1-46BE-A3C8-79BDF3AE9DFF}" presName="node" presStyleLbl="node1" presStyleIdx="0" presStyleCnt="8" custRadScaleRad="95305" custRadScaleInc="-14802">
        <dgm:presLayoutVars>
          <dgm:bulletEnabled val="1"/>
        </dgm:presLayoutVars>
      </dgm:prSet>
      <dgm:spPr/>
    </dgm:pt>
    <dgm:pt modelId="{DD9F92E0-30AF-498B-9384-9E3A98E0D659}" type="pres">
      <dgm:prSet presAssocID="{B4420134-A9E1-46BE-A3C8-79BDF3AE9DFF}" presName="dummy" presStyleCnt="0"/>
      <dgm:spPr/>
    </dgm:pt>
    <dgm:pt modelId="{EDD9C2EC-F6E2-40FE-86DF-1CED86313EFA}" type="pres">
      <dgm:prSet presAssocID="{448BDD3F-5660-44CC-A459-C0C42C6A40B9}" presName="sibTrans" presStyleLbl="sibTrans2D1" presStyleIdx="0" presStyleCnt="8"/>
      <dgm:spPr/>
    </dgm:pt>
    <dgm:pt modelId="{75AF85C1-87DB-4496-A811-AB7672937D43}" type="pres">
      <dgm:prSet presAssocID="{8996C352-FCD9-4100-A75B-65289676B944}" presName="node" presStyleLbl="node1" presStyleIdx="1" presStyleCnt="8">
        <dgm:presLayoutVars>
          <dgm:bulletEnabled val="1"/>
        </dgm:presLayoutVars>
      </dgm:prSet>
      <dgm:spPr/>
    </dgm:pt>
    <dgm:pt modelId="{EB36EEAC-18BA-4C94-9EB9-4BB9DCB0C57A}" type="pres">
      <dgm:prSet presAssocID="{8996C352-FCD9-4100-A75B-65289676B944}" presName="dummy" presStyleCnt="0"/>
      <dgm:spPr/>
    </dgm:pt>
    <dgm:pt modelId="{037FEE95-2E4D-4A79-894C-DC74FD6C1FFF}" type="pres">
      <dgm:prSet presAssocID="{2DDCE650-DDA9-4793-A6CF-A2047EBBF8CD}" presName="sibTrans" presStyleLbl="sibTrans2D1" presStyleIdx="1" presStyleCnt="8"/>
      <dgm:spPr/>
    </dgm:pt>
    <dgm:pt modelId="{90C182EE-F7FB-44E4-A592-B28BDA1C540A}" type="pres">
      <dgm:prSet presAssocID="{355AE9C9-6C76-46C5-B932-2AEED679653B}" presName="node" presStyleLbl="node1" presStyleIdx="2" presStyleCnt="8">
        <dgm:presLayoutVars>
          <dgm:bulletEnabled val="1"/>
        </dgm:presLayoutVars>
      </dgm:prSet>
      <dgm:spPr/>
    </dgm:pt>
    <dgm:pt modelId="{5B403BFC-D514-4CDB-A609-10D40E77282A}" type="pres">
      <dgm:prSet presAssocID="{355AE9C9-6C76-46C5-B932-2AEED679653B}" presName="dummy" presStyleCnt="0"/>
      <dgm:spPr/>
    </dgm:pt>
    <dgm:pt modelId="{4BBC1DD7-FFDB-46BB-9F24-D3389ED2E157}" type="pres">
      <dgm:prSet presAssocID="{207E2B06-CCB6-47B4-8895-4AD4D9A333A8}" presName="sibTrans" presStyleLbl="sibTrans2D1" presStyleIdx="2" presStyleCnt="8"/>
      <dgm:spPr/>
    </dgm:pt>
    <dgm:pt modelId="{8562FA14-691A-4F3B-AD12-44C79498E971}" type="pres">
      <dgm:prSet presAssocID="{A203D6A2-01F9-49C3-8FCC-37FBA19146DC}" presName="node" presStyleLbl="node1" presStyleIdx="3" presStyleCnt="8">
        <dgm:presLayoutVars>
          <dgm:bulletEnabled val="1"/>
        </dgm:presLayoutVars>
      </dgm:prSet>
      <dgm:spPr/>
    </dgm:pt>
    <dgm:pt modelId="{05880CCE-E0A2-44DC-96E7-402B2C88E3FA}" type="pres">
      <dgm:prSet presAssocID="{A203D6A2-01F9-49C3-8FCC-37FBA19146DC}" presName="dummy" presStyleCnt="0"/>
      <dgm:spPr/>
    </dgm:pt>
    <dgm:pt modelId="{71FD61C8-B77E-4C6B-B4C2-E313A4E35464}" type="pres">
      <dgm:prSet presAssocID="{34484EA2-1241-4487-B715-FAA6602C74A2}" presName="sibTrans" presStyleLbl="sibTrans2D1" presStyleIdx="3" presStyleCnt="8"/>
      <dgm:spPr/>
    </dgm:pt>
    <dgm:pt modelId="{7FE645F0-F9AA-47B3-87B3-224502200040}" type="pres">
      <dgm:prSet presAssocID="{5F5EF06C-9EF6-4AFE-BC87-D16564255A53}" presName="node" presStyleLbl="node1" presStyleIdx="4" presStyleCnt="8">
        <dgm:presLayoutVars>
          <dgm:bulletEnabled val="1"/>
        </dgm:presLayoutVars>
      </dgm:prSet>
      <dgm:spPr/>
    </dgm:pt>
    <dgm:pt modelId="{86FC2964-CCFA-4274-89CD-A681AEBFAEA1}" type="pres">
      <dgm:prSet presAssocID="{5F5EF06C-9EF6-4AFE-BC87-D16564255A53}" presName="dummy" presStyleCnt="0"/>
      <dgm:spPr/>
    </dgm:pt>
    <dgm:pt modelId="{CD678F98-866D-4BFB-A25D-BB5EC7F7613A}" type="pres">
      <dgm:prSet presAssocID="{146F10D8-BBFE-410F-8226-D6BE1133FED2}" presName="sibTrans" presStyleLbl="sibTrans2D1" presStyleIdx="4" presStyleCnt="8"/>
      <dgm:spPr/>
    </dgm:pt>
    <dgm:pt modelId="{7A9024FA-9EC3-45DE-9100-249115B2941D}" type="pres">
      <dgm:prSet presAssocID="{31A7CE50-4B2F-4CBA-B3F0-0FD9977B6E2D}" presName="node" presStyleLbl="node1" presStyleIdx="5" presStyleCnt="8" custScaleX="116473" custRadScaleRad="100631" custRadScaleInc="6716">
        <dgm:presLayoutVars>
          <dgm:bulletEnabled val="1"/>
        </dgm:presLayoutVars>
      </dgm:prSet>
      <dgm:spPr/>
    </dgm:pt>
    <dgm:pt modelId="{92323E8E-961C-48C8-8DEB-F62E56F9809C}" type="pres">
      <dgm:prSet presAssocID="{31A7CE50-4B2F-4CBA-B3F0-0FD9977B6E2D}" presName="dummy" presStyleCnt="0"/>
      <dgm:spPr/>
    </dgm:pt>
    <dgm:pt modelId="{76D4E5D1-F2D5-4E4B-8E30-86BB67F41172}" type="pres">
      <dgm:prSet presAssocID="{E543DEA2-E8C0-4CA3-B814-E5AFE501A7E2}" presName="sibTrans" presStyleLbl="sibTrans2D1" presStyleIdx="5" presStyleCnt="8"/>
      <dgm:spPr/>
    </dgm:pt>
    <dgm:pt modelId="{B856C6A4-7B04-4F9B-A6FA-E1AE5B1E07A4}" type="pres">
      <dgm:prSet presAssocID="{4E94F8CC-1FCF-4477-BADE-F66E6DF6EB34}" presName="node" presStyleLbl="node1" presStyleIdx="6" presStyleCnt="8">
        <dgm:presLayoutVars>
          <dgm:bulletEnabled val="1"/>
        </dgm:presLayoutVars>
      </dgm:prSet>
      <dgm:spPr/>
    </dgm:pt>
    <dgm:pt modelId="{F03E330F-9090-41B4-9D43-C36CB9E9F9A5}" type="pres">
      <dgm:prSet presAssocID="{4E94F8CC-1FCF-4477-BADE-F66E6DF6EB34}" presName="dummy" presStyleCnt="0"/>
      <dgm:spPr/>
    </dgm:pt>
    <dgm:pt modelId="{1AF0C9E9-214A-4C99-AE48-3DA4DE610026}" type="pres">
      <dgm:prSet presAssocID="{4B56A214-1DAC-4BAB-90B3-E032F6E1CC1D}" presName="sibTrans" presStyleLbl="sibTrans2D1" presStyleIdx="6" presStyleCnt="8"/>
      <dgm:spPr/>
    </dgm:pt>
    <dgm:pt modelId="{1A04156C-E9A2-484A-8004-133FEBF15226}" type="pres">
      <dgm:prSet presAssocID="{A64976BF-7B60-4B16-911F-196766586113}" presName="node" presStyleLbl="node1" presStyleIdx="7" presStyleCnt="8">
        <dgm:presLayoutVars>
          <dgm:bulletEnabled val="1"/>
        </dgm:presLayoutVars>
      </dgm:prSet>
      <dgm:spPr/>
    </dgm:pt>
    <dgm:pt modelId="{1FCB2083-E26A-4AEB-B5E3-5CC128095FFE}" type="pres">
      <dgm:prSet presAssocID="{A64976BF-7B60-4B16-911F-196766586113}" presName="dummy" presStyleCnt="0"/>
      <dgm:spPr/>
    </dgm:pt>
    <dgm:pt modelId="{0D4F385A-089B-425E-8CFE-39505E42C304}" type="pres">
      <dgm:prSet presAssocID="{32267538-C171-4F26-ACFA-13F1CC5B1EEE}" presName="sibTrans" presStyleLbl="sibTrans2D1" presStyleIdx="7" presStyleCnt="8"/>
      <dgm:spPr/>
    </dgm:pt>
  </dgm:ptLst>
  <dgm:cxnLst>
    <dgm:cxn modelId="{CDDD4D0B-7F2D-452B-9306-8A0B55593530}" type="presOf" srcId="{355AE9C9-6C76-46C5-B932-2AEED679653B}" destId="{90C182EE-F7FB-44E4-A592-B28BDA1C540A}" srcOrd="0" destOrd="0" presId="urn:microsoft.com/office/officeart/2005/8/layout/radial6"/>
    <dgm:cxn modelId="{06B16C1F-B4E4-4306-B915-F582FF5C337A}" type="presOf" srcId="{448BDD3F-5660-44CC-A459-C0C42C6A40B9}" destId="{EDD9C2EC-F6E2-40FE-86DF-1CED86313EFA}" srcOrd="0" destOrd="0" presId="urn:microsoft.com/office/officeart/2005/8/layout/radial6"/>
    <dgm:cxn modelId="{07411B2C-4C85-4C16-98C2-5BAA208A390B}" type="presOf" srcId="{146F10D8-BBFE-410F-8226-D6BE1133FED2}" destId="{CD678F98-866D-4BFB-A25D-BB5EC7F7613A}" srcOrd="0" destOrd="0" presId="urn:microsoft.com/office/officeart/2005/8/layout/radial6"/>
    <dgm:cxn modelId="{E14EB531-3159-4AED-88E0-08E99BCBD9D9}" srcId="{B9D18BA1-2010-4C51-9A3D-DC821C288EF5}" destId="{355AE9C9-6C76-46C5-B932-2AEED679653B}" srcOrd="2" destOrd="0" parTransId="{188AF38A-4F0A-486F-894F-A5B720456EF8}" sibTransId="{207E2B06-CCB6-47B4-8895-4AD4D9A333A8}"/>
    <dgm:cxn modelId="{70677A33-FCF4-4D8C-A196-2DF8CF00EF77}" type="presOf" srcId="{34484EA2-1241-4487-B715-FAA6602C74A2}" destId="{71FD61C8-B77E-4C6B-B4C2-E313A4E35464}" srcOrd="0" destOrd="0" presId="urn:microsoft.com/office/officeart/2005/8/layout/radial6"/>
    <dgm:cxn modelId="{0C7A473B-E9D5-4842-9625-20C813E3A222}" srcId="{B9D18BA1-2010-4C51-9A3D-DC821C288EF5}" destId="{A64976BF-7B60-4B16-911F-196766586113}" srcOrd="7" destOrd="0" parTransId="{708FEF2E-70ED-4EA0-A622-6E54B47AF8EF}" sibTransId="{32267538-C171-4F26-ACFA-13F1CC5B1EEE}"/>
    <dgm:cxn modelId="{CFB35042-1CAA-4C9E-8F68-F55D5A38533A}" srcId="{B9D18BA1-2010-4C51-9A3D-DC821C288EF5}" destId="{A203D6A2-01F9-49C3-8FCC-37FBA19146DC}" srcOrd="3" destOrd="0" parTransId="{E95A19A7-8E0B-4F63-818F-D25CA7B91DD1}" sibTransId="{34484EA2-1241-4487-B715-FAA6602C74A2}"/>
    <dgm:cxn modelId="{D6F2836A-E347-4F0E-8910-281034E8E068}" type="presOf" srcId="{A64976BF-7B60-4B16-911F-196766586113}" destId="{1A04156C-E9A2-484A-8004-133FEBF15226}" srcOrd="0" destOrd="0" presId="urn:microsoft.com/office/officeart/2005/8/layout/radial6"/>
    <dgm:cxn modelId="{2C0E874A-F74D-4451-9C46-FE3915C9ED46}" srcId="{B9D18BA1-2010-4C51-9A3D-DC821C288EF5}" destId="{8996C352-FCD9-4100-A75B-65289676B944}" srcOrd="1" destOrd="0" parTransId="{3DA418A7-4C1F-4671-8053-2881242965D5}" sibTransId="{2DDCE650-DDA9-4793-A6CF-A2047EBBF8CD}"/>
    <dgm:cxn modelId="{E0DE6F53-6FAD-42D1-A6E7-7A847FB40DF2}" type="presOf" srcId="{2DDCE650-DDA9-4793-A6CF-A2047EBBF8CD}" destId="{037FEE95-2E4D-4A79-894C-DC74FD6C1FFF}" srcOrd="0" destOrd="0" presId="urn:microsoft.com/office/officeart/2005/8/layout/radial6"/>
    <dgm:cxn modelId="{DDEA7374-DC4C-451E-801D-6A7F5D3E8CF4}" srcId="{B9D18BA1-2010-4C51-9A3D-DC821C288EF5}" destId="{B4420134-A9E1-46BE-A3C8-79BDF3AE9DFF}" srcOrd="0" destOrd="0" parTransId="{61F825FC-34BD-4A9A-9F88-13063414C4BB}" sibTransId="{448BDD3F-5660-44CC-A459-C0C42C6A40B9}"/>
    <dgm:cxn modelId="{ADC1BE54-FF30-412E-8426-6CA167D091A5}" type="presOf" srcId="{8996C352-FCD9-4100-A75B-65289676B944}" destId="{75AF85C1-87DB-4496-A811-AB7672937D43}" srcOrd="0" destOrd="0" presId="urn:microsoft.com/office/officeart/2005/8/layout/radial6"/>
    <dgm:cxn modelId="{C7459975-F8F4-445A-AB5B-8C2007DAD179}" type="presOf" srcId="{207E2B06-CCB6-47B4-8895-4AD4D9A333A8}" destId="{4BBC1DD7-FFDB-46BB-9F24-D3389ED2E157}" srcOrd="0" destOrd="0" presId="urn:microsoft.com/office/officeart/2005/8/layout/radial6"/>
    <dgm:cxn modelId="{71851876-B932-4002-8990-4D56368AC097}" srcId="{B9D18BA1-2010-4C51-9A3D-DC821C288EF5}" destId="{31A7CE50-4B2F-4CBA-B3F0-0FD9977B6E2D}" srcOrd="5" destOrd="0" parTransId="{B8746D22-D797-4633-BBD2-6F9E0CCA7085}" sibTransId="{E543DEA2-E8C0-4CA3-B814-E5AFE501A7E2}"/>
    <dgm:cxn modelId="{4CC1A056-4017-4E37-BCF1-8645DF2341D6}" type="presOf" srcId="{4B56A214-1DAC-4BAB-90B3-E032F6E1CC1D}" destId="{1AF0C9E9-214A-4C99-AE48-3DA4DE610026}" srcOrd="0" destOrd="0" presId="urn:microsoft.com/office/officeart/2005/8/layout/radial6"/>
    <dgm:cxn modelId="{813F0457-48CF-478C-9597-0AF8476D5411}" srcId="{B9D18BA1-2010-4C51-9A3D-DC821C288EF5}" destId="{5F5EF06C-9EF6-4AFE-BC87-D16564255A53}" srcOrd="4" destOrd="0" parTransId="{90F58F78-43B3-43EE-9C74-C1C1511B6F12}" sibTransId="{146F10D8-BBFE-410F-8226-D6BE1133FED2}"/>
    <dgm:cxn modelId="{E359FF58-1351-415A-8CE7-C344DA32CF03}" type="presOf" srcId="{5F5EF06C-9EF6-4AFE-BC87-D16564255A53}" destId="{7FE645F0-F9AA-47B3-87B3-224502200040}" srcOrd="0" destOrd="0" presId="urn:microsoft.com/office/officeart/2005/8/layout/radial6"/>
    <dgm:cxn modelId="{547F3C86-39E7-4B38-9555-F06F0D69EC49}" type="presOf" srcId="{B9D18BA1-2010-4C51-9A3D-DC821C288EF5}" destId="{08B017B9-C5AC-4170-93D8-F8C76D325C51}" srcOrd="0" destOrd="0" presId="urn:microsoft.com/office/officeart/2005/8/layout/radial6"/>
    <dgm:cxn modelId="{5BAA0C9F-A25C-4F8F-AC45-497AA93E28C0}" type="presOf" srcId="{4E94F8CC-1FCF-4477-BADE-F66E6DF6EB34}" destId="{B856C6A4-7B04-4F9B-A6FA-E1AE5B1E07A4}" srcOrd="0" destOrd="0" presId="urn:microsoft.com/office/officeart/2005/8/layout/radial6"/>
    <dgm:cxn modelId="{DAA599AD-A1CE-4346-AB82-0D575CBE2D33}" type="presOf" srcId="{C2AB025D-FBB0-4BD3-BCCC-88C7E71462F8}" destId="{4BB89FF3-4399-4672-8778-8ED550263803}" srcOrd="0" destOrd="0" presId="urn:microsoft.com/office/officeart/2005/8/layout/radial6"/>
    <dgm:cxn modelId="{1E3E4FB7-49AD-4693-9384-E140E9731522}" type="presOf" srcId="{32267538-C171-4F26-ACFA-13F1CC5B1EEE}" destId="{0D4F385A-089B-425E-8CFE-39505E42C304}" srcOrd="0" destOrd="0" presId="urn:microsoft.com/office/officeart/2005/8/layout/radial6"/>
    <dgm:cxn modelId="{1CCEC2B9-3E95-42DC-8EF8-55A1C35D5543}" type="presOf" srcId="{E543DEA2-E8C0-4CA3-B814-E5AFE501A7E2}" destId="{76D4E5D1-F2D5-4E4B-8E30-86BB67F41172}" srcOrd="0" destOrd="0" presId="urn:microsoft.com/office/officeart/2005/8/layout/radial6"/>
    <dgm:cxn modelId="{A141C4BA-27B3-42E8-8485-184340DA145E}" type="presOf" srcId="{B4420134-A9E1-46BE-A3C8-79BDF3AE9DFF}" destId="{CCC3D626-0742-4F46-AFF8-8FCB206322F1}" srcOrd="0" destOrd="0" presId="urn:microsoft.com/office/officeart/2005/8/layout/radial6"/>
    <dgm:cxn modelId="{F324C5D5-E6BA-457D-A677-A174D0B5774C}" srcId="{B9D18BA1-2010-4C51-9A3D-DC821C288EF5}" destId="{4E94F8CC-1FCF-4477-BADE-F66E6DF6EB34}" srcOrd="6" destOrd="0" parTransId="{000D5B6D-89D2-4FDE-8E28-47A2F8A08F7E}" sibTransId="{4B56A214-1DAC-4BAB-90B3-E032F6E1CC1D}"/>
    <dgm:cxn modelId="{8DA53DD9-D25A-403A-A27C-FB0A04D877B0}" type="presOf" srcId="{31A7CE50-4B2F-4CBA-B3F0-0FD9977B6E2D}" destId="{7A9024FA-9EC3-45DE-9100-249115B2941D}" srcOrd="0" destOrd="0" presId="urn:microsoft.com/office/officeart/2005/8/layout/radial6"/>
    <dgm:cxn modelId="{D605F1EC-958C-429C-87F4-57E38CFBC53C}" srcId="{C2AB025D-FBB0-4BD3-BCCC-88C7E71462F8}" destId="{B9D18BA1-2010-4C51-9A3D-DC821C288EF5}" srcOrd="0" destOrd="0" parTransId="{22056551-EB70-4919-9FD3-35D6970DE8C7}" sibTransId="{9682657C-F8F3-4375-8D92-0D1AB5644029}"/>
    <dgm:cxn modelId="{902CDBFC-BAE6-4484-9913-A87542437B18}" type="presOf" srcId="{A203D6A2-01F9-49C3-8FCC-37FBA19146DC}" destId="{8562FA14-691A-4F3B-AD12-44C79498E971}" srcOrd="0" destOrd="0" presId="urn:microsoft.com/office/officeart/2005/8/layout/radial6"/>
    <dgm:cxn modelId="{5AB65699-493E-4C29-987F-82F3B0FE73AB}" type="presParOf" srcId="{4BB89FF3-4399-4672-8778-8ED550263803}" destId="{08B017B9-C5AC-4170-93D8-F8C76D325C51}" srcOrd="0" destOrd="0" presId="urn:microsoft.com/office/officeart/2005/8/layout/radial6"/>
    <dgm:cxn modelId="{B0E5794E-555E-4A4F-9894-FEDE878DD49B}" type="presParOf" srcId="{4BB89FF3-4399-4672-8778-8ED550263803}" destId="{CCC3D626-0742-4F46-AFF8-8FCB206322F1}" srcOrd="1" destOrd="0" presId="urn:microsoft.com/office/officeart/2005/8/layout/radial6"/>
    <dgm:cxn modelId="{10484ABD-2841-4BE5-B62B-F1B25DB50A89}" type="presParOf" srcId="{4BB89FF3-4399-4672-8778-8ED550263803}" destId="{DD9F92E0-30AF-498B-9384-9E3A98E0D659}" srcOrd="2" destOrd="0" presId="urn:microsoft.com/office/officeart/2005/8/layout/radial6"/>
    <dgm:cxn modelId="{D6811173-BCD6-43CB-88E8-A8BF39768BAD}" type="presParOf" srcId="{4BB89FF3-4399-4672-8778-8ED550263803}" destId="{EDD9C2EC-F6E2-40FE-86DF-1CED86313EFA}" srcOrd="3" destOrd="0" presId="urn:microsoft.com/office/officeart/2005/8/layout/radial6"/>
    <dgm:cxn modelId="{9F8BE80F-DB11-4395-B439-9BD657957F20}" type="presParOf" srcId="{4BB89FF3-4399-4672-8778-8ED550263803}" destId="{75AF85C1-87DB-4496-A811-AB7672937D43}" srcOrd="4" destOrd="0" presId="urn:microsoft.com/office/officeart/2005/8/layout/radial6"/>
    <dgm:cxn modelId="{CB3E860E-C459-41E2-BAD8-E8FF9B020ED2}" type="presParOf" srcId="{4BB89FF3-4399-4672-8778-8ED550263803}" destId="{EB36EEAC-18BA-4C94-9EB9-4BB9DCB0C57A}" srcOrd="5" destOrd="0" presId="urn:microsoft.com/office/officeart/2005/8/layout/radial6"/>
    <dgm:cxn modelId="{27241148-7495-4C0C-A4E0-CCB0F4439380}" type="presParOf" srcId="{4BB89FF3-4399-4672-8778-8ED550263803}" destId="{037FEE95-2E4D-4A79-894C-DC74FD6C1FFF}" srcOrd="6" destOrd="0" presId="urn:microsoft.com/office/officeart/2005/8/layout/radial6"/>
    <dgm:cxn modelId="{1C79FC87-B8F9-4077-AC64-8E89651A96A8}" type="presParOf" srcId="{4BB89FF3-4399-4672-8778-8ED550263803}" destId="{90C182EE-F7FB-44E4-A592-B28BDA1C540A}" srcOrd="7" destOrd="0" presId="urn:microsoft.com/office/officeart/2005/8/layout/radial6"/>
    <dgm:cxn modelId="{F7585C77-77E6-4D0D-A795-13F26827451A}" type="presParOf" srcId="{4BB89FF3-4399-4672-8778-8ED550263803}" destId="{5B403BFC-D514-4CDB-A609-10D40E77282A}" srcOrd="8" destOrd="0" presId="urn:microsoft.com/office/officeart/2005/8/layout/radial6"/>
    <dgm:cxn modelId="{553B445D-A919-4376-8DCA-B542877D3D8B}" type="presParOf" srcId="{4BB89FF3-4399-4672-8778-8ED550263803}" destId="{4BBC1DD7-FFDB-46BB-9F24-D3389ED2E157}" srcOrd="9" destOrd="0" presId="urn:microsoft.com/office/officeart/2005/8/layout/radial6"/>
    <dgm:cxn modelId="{700A3CC0-35FC-46FD-9DC5-E35CED68BE20}" type="presParOf" srcId="{4BB89FF3-4399-4672-8778-8ED550263803}" destId="{8562FA14-691A-4F3B-AD12-44C79498E971}" srcOrd="10" destOrd="0" presId="urn:microsoft.com/office/officeart/2005/8/layout/radial6"/>
    <dgm:cxn modelId="{20E1969C-4887-42AD-B5A2-9607FF4CCFF9}" type="presParOf" srcId="{4BB89FF3-4399-4672-8778-8ED550263803}" destId="{05880CCE-E0A2-44DC-96E7-402B2C88E3FA}" srcOrd="11" destOrd="0" presId="urn:microsoft.com/office/officeart/2005/8/layout/radial6"/>
    <dgm:cxn modelId="{D4EB1340-C646-49C0-836A-143FC7BC2262}" type="presParOf" srcId="{4BB89FF3-4399-4672-8778-8ED550263803}" destId="{71FD61C8-B77E-4C6B-B4C2-E313A4E35464}" srcOrd="12" destOrd="0" presId="urn:microsoft.com/office/officeart/2005/8/layout/radial6"/>
    <dgm:cxn modelId="{F2B43A3B-B79B-4A35-A9DD-6414F4E0AC70}" type="presParOf" srcId="{4BB89FF3-4399-4672-8778-8ED550263803}" destId="{7FE645F0-F9AA-47B3-87B3-224502200040}" srcOrd="13" destOrd="0" presId="urn:microsoft.com/office/officeart/2005/8/layout/radial6"/>
    <dgm:cxn modelId="{2FFE4F6A-900E-4705-B51E-357B84563503}" type="presParOf" srcId="{4BB89FF3-4399-4672-8778-8ED550263803}" destId="{86FC2964-CCFA-4274-89CD-A681AEBFAEA1}" srcOrd="14" destOrd="0" presId="urn:microsoft.com/office/officeart/2005/8/layout/radial6"/>
    <dgm:cxn modelId="{1D498249-4E92-42A4-B6BF-D7D2E681BFC1}" type="presParOf" srcId="{4BB89FF3-4399-4672-8778-8ED550263803}" destId="{CD678F98-866D-4BFB-A25D-BB5EC7F7613A}" srcOrd="15" destOrd="0" presId="urn:microsoft.com/office/officeart/2005/8/layout/radial6"/>
    <dgm:cxn modelId="{2C00049C-4F13-4EAD-AB92-AA724F5A6DF6}" type="presParOf" srcId="{4BB89FF3-4399-4672-8778-8ED550263803}" destId="{7A9024FA-9EC3-45DE-9100-249115B2941D}" srcOrd="16" destOrd="0" presId="urn:microsoft.com/office/officeart/2005/8/layout/radial6"/>
    <dgm:cxn modelId="{A35406CE-1BFF-408E-BE4C-07AB26E50CCC}" type="presParOf" srcId="{4BB89FF3-4399-4672-8778-8ED550263803}" destId="{92323E8E-961C-48C8-8DEB-F62E56F9809C}" srcOrd="17" destOrd="0" presId="urn:microsoft.com/office/officeart/2005/8/layout/radial6"/>
    <dgm:cxn modelId="{55996D76-C3D9-4733-A76C-089F37E91800}" type="presParOf" srcId="{4BB89FF3-4399-4672-8778-8ED550263803}" destId="{76D4E5D1-F2D5-4E4B-8E30-86BB67F41172}" srcOrd="18" destOrd="0" presId="urn:microsoft.com/office/officeart/2005/8/layout/radial6"/>
    <dgm:cxn modelId="{AC041F52-34F2-4A50-8AD7-E95A342B3D2D}" type="presParOf" srcId="{4BB89FF3-4399-4672-8778-8ED550263803}" destId="{B856C6A4-7B04-4F9B-A6FA-E1AE5B1E07A4}" srcOrd="19" destOrd="0" presId="urn:microsoft.com/office/officeart/2005/8/layout/radial6"/>
    <dgm:cxn modelId="{3C7FC2D3-5076-4E6C-A2A5-70EDC7A5CEBA}" type="presParOf" srcId="{4BB89FF3-4399-4672-8778-8ED550263803}" destId="{F03E330F-9090-41B4-9D43-C36CB9E9F9A5}" srcOrd="20" destOrd="0" presId="urn:microsoft.com/office/officeart/2005/8/layout/radial6"/>
    <dgm:cxn modelId="{8F8A35C5-3785-491E-A2AA-0B97EDD8FE85}" type="presParOf" srcId="{4BB89FF3-4399-4672-8778-8ED550263803}" destId="{1AF0C9E9-214A-4C99-AE48-3DA4DE610026}" srcOrd="21" destOrd="0" presId="urn:microsoft.com/office/officeart/2005/8/layout/radial6"/>
    <dgm:cxn modelId="{254B1FA5-F362-4F26-9443-9185DA3E3DE9}" type="presParOf" srcId="{4BB89FF3-4399-4672-8778-8ED550263803}" destId="{1A04156C-E9A2-484A-8004-133FEBF15226}" srcOrd="22" destOrd="0" presId="urn:microsoft.com/office/officeart/2005/8/layout/radial6"/>
    <dgm:cxn modelId="{EF8021F8-DC8F-4336-A4B6-8065C3291C4B}" type="presParOf" srcId="{4BB89FF3-4399-4672-8778-8ED550263803}" destId="{1FCB2083-E26A-4AEB-B5E3-5CC128095FFE}" srcOrd="23" destOrd="0" presId="urn:microsoft.com/office/officeart/2005/8/layout/radial6"/>
    <dgm:cxn modelId="{69401AD3-91FE-4F4E-805D-9CB0E4F349AC}" type="presParOf" srcId="{4BB89FF3-4399-4672-8778-8ED550263803}" destId="{0D4F385A-089B-425E-8CFE-39505E42C304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25004E-C356-4486-A52F-DB814BA8F66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3ECFA51-E6F8-4F78-8286-2D5D19C5F197}">
      <dgm:prSet custT="1"/>
      <dgm:spPr>
        <a:solidFill>
          <a:srgbClr val="DDFFDD"/>
        </a:solidFill>
      </dgm:spPr>
      <dgm:t>
        <a:bodyPr/>
        <a:lstStyle/>
        <a:p>
          <a:pPr>
            <a:lnSpc>
              <a:spcPct val="100000"/>
            </a:lnSpc>
          </a:pPr>
          <a:r>
            <a:rPr lang="pl-PL" sz="3200" b="0" dirty="0">
              <a:solidFill>
                <a:schemeClr val="tx1"/>
              </a:solidFill>
              <a:latin typeface="open sans"/>
            </a:rPr>
            <a:t>M</a:t>
          </a:r>
          <a:r>
            <a:rPr lang="pl-PL" sz="3200" b="0" i="0" dirty="0">
              <a:solidFill>
                <a:schemeClr val="tx1"/>
              </a:solidFill>
              <a:effectLst/>
              <a:latin typeface="open sans"/>
            </a:rPr>
            <a:t>odel ilościowy  (medyczny)</a:t>
          </a:r>
        </a:p>
      </dgm:t>
    </dgm:pt>
    <dgm:pt modelId="{8CA7AAF8-A68F-4C54-ACD8-1064DB8A734A}" type="parTrans" cxnId="{FB244D1F-3AE2-4034-B1E5-5884DD9D71D8}">
      <dgm:prSet/>
      <dgm:spPr/>
      <dgm:t>
        <a:bodyPr/>
        <a:lstStyle/>
        <a:p>
          <a:endParaRPr lang="pl-PL"/>
        </a:p>
      </dgm:t>
    </dgm:pt>
    <dgm:pt modelId="{47A66C22-F7B9-4AAC-BDD7-B7E1C3D75923}" type="sibTrans" cxnId="{FB244D1F-3AE2-4034-B1E5-5884DD9D71D8}">
      <dgm:prSet/>
      <dgm:spPr/>
      <dgm:t>
        <a:bodyPr/>
        <a:lstStyle/>
        <a:p>
          <a:endParaRPr lang="pl-PL"/>
        </a:p>
      </dgm:t>
    </dgm:pt>
    <dgm:pt modelId="{4003EA9F-E500-4070-9178-D20831AFF31F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pl-PL" sz="3200" b="0" i="0" dirty="0">
              <a:solidFill>
                <a:schemeClr val="tx1"/>
              </a:solidFill>
              <a:effectLst/>
              <a:latin typeface="open sans"/>
            </a:rPr>
            <a:t>Model jakościowy (społeczny) </a:t>
          </a:r>
        </a:p>
      </dgm:t>
    </dgm:pt>
    <dgm:pt modelId="{E936EFBC-ED02-4E94-96BC-7992ABECDF18}" type="parTrans" cxnId="{4171AC7E-A5B1-4409-A9BC-FB2A10F23882}">
      <dgm:prSet/>
      <dgm:spPr/>
      <dgm:t>
        <a:bodyPr/>
        <a:lstStyle/>
        <a:p>
          <a:endParaRPr lang="pl-PL"/>
        </a:p>
      </dgm:t>
    </dgm:pt>
    <dgm:pt modelId="{6E76EEEE-1106-4E29-883A-F0DA44CDC5A6}" type="sibTrans" cxnId="{4171AC7E-A5B1-4409-A9BC-FB2A10F23882}">
      <dgm:prSet/>
      <dgm:spPr/>
      <dgm:t>
        <a:bodyPr/>
        <a:lstStyle/>
        <a:p>
          <a:endParaRPr lang="pl-PL"/>
        </a:p>
      </dgm:t>
    </dgm:pt>
    <dgm:pt modelId="{B9678236-135B-4E89-BE79-DE40F33A440F}">
      <dgm:prSet custT="1"/>
      <dgm:spPr>
        <a:solidFill>
          <a:srgbClr val="FCD5B2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l-PL" sz="3200" b="0" i="0" dirty="0">
              <a:solidFill>
                <a:schemeClr val="tx1"/>
              </a:solidFill>
              <a:effectLst/>
              <a:latin typeface="open sans"/>
            </a:rPr>
            <a:t>Model   ilościowo - jakościowy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l-PL" sz="3200" b="0" i="0" dirty="0">
              <a:solidFill>
                <a:schemeClr val="tx1"/>
              </a:solidFill>
              <a:effectLst/>
              <a:latin typeface="open sans"/>
            </a:rPr>
            <a:t> (bio–psycho-społeczny)</a:t>
          </a:r>
        </a:p>
      </dgm:t>
    </dgm:pt>
    <dgm:pt modelId="{CFF0306B-E24E-44D3-A5A0-5644CB95D967}" type="sibTrans" cxnId="{63EC3FFF-39B7-47DF-A144-358B776CDCC8}">
      <dgm:prSet/>
      <dgm:spPr/>
      <dgm:t>
        <a:bodyPr/>
        <a:lstStyle/>
        <a:p>
          <a:endParaRPr lang="pl-PL"/>
        </a:p>
      </dgm:t>
    </dgm:pt>
    <dgm:pt modelId="{68ED7250-3934-42B3-A98C-E9D04054FC4F}" type="parTrans" cxnId="{63EC3FFF-39B7-47DF-A144-358B776CDCC8}">
      <dgm:prSet/>
      <dgm:spPr/>
      <dgm:t>
        <a:bodyPr/>
        <a:lstStyle/>
        <a:p>
          <a:endParaRPr lang="pl-PL"/>
        </a:p>
      </dgm:t>
    </dgm:pt>
    <dgm:pt modelId="{094C852C-D9EB-4F6A-AFAD-5749AC827506}" type="pres">
      <dgm:prSet presAssocID="{6B25004E-C356-4486-A52F-DB814BA8F668}" presName="diagram" presStyleCnt="0">
        <dgm:presLayoutVars>
          <dgm:dir/>
          <dgm:resizeHandles val="exact"/>
        </dgm:presLayoutVars>
      </dgm:prSet>
      <dgm:spPr/>
    </dgm:pt>
    <dgm:pt modelId="{A37EE708-2E95-4ECB-B400-460B23C0695E}" type="pres">
      <dgm:prSet presAssocID="{D3ECFA51-E6F8-4F78-8286-2D5D19C5F197}" presName="node" presStyleLbl="node1" presStyleIdx="0" presStyleCnt="3" custScaleY="96786" custLinFactNeighborX="-9047" custLinFactNeighborY="-6700">
        <dgm:presLayoutVars>
          <dgm:bulletEnabled val="1"/>
        </dgm:presLayoutVars>
      </dgm:prSet>
      <dgm:spPr/>
    </dgm:pt>
    <dgm:pt modelId="{58747416-C408-4267-AC6C-E0ECE8CD87C2}" type="pres">
      <dgm:prSet presAssocID="{47A66C22-F7B9-4AAC-BDD7-B7E1C3D75923}" presName="sibTrans" presStyleCnt="0"/>
      <dgm:spPr/>
    </dgm:pt>
    <dgm:pt modelId="{B164DF5B-E030-4AD6-BE2B-58E4B6EE9E8B}" type="pres">
      <dgm:prSet presAssocID="{4003EA9F-E500-4070-9178-D20831AFF31F}" presName="node" presStyleLbl="node1" presStyleIdx="1" presStyleCnt="3" custScaleX="108011" custScaleY="97553">
        <dgm:presLayoutVars>
          <dgm:bulletEnabled val="1"/>
        </dgm:presLayoutVars>
      </dgm:prSet>
      <dgm:spPr/>
    </dgm:pt>
    <dgm:pt modelId="{FFC4DDF1-0536-4E9E-8BCF-75982C97605C}" type="pres">
      <dgm:prSet presAssocID="{6E76EEEE-1106-4E29-883A-F0DA44CDC5A6}" presName="sibTrans" presStyleCnt="0"/>
      <dgm:spPr/>
    </dgm:pt>
    <dgm:pt modelId="{75161C12-DA21-48EC-89C4-E325CE1B67A1}" type="pres">
      <dgm:prSet presAssocID="{B9678236-135B-4E89-BE79-DE40F33A440F}" presName="node" presStyleLbl="node1" presStyleIdx="2" presStyleCnt="3" custScaleX="152845">
        <dgm:presLayoutVars>
          <dgm:bulletEnabled val="1"/>
        </dgm:presLayoutVars>
      </dgm:prSet>
      <dgm:spPr/>
    </dgm:pt>
  </dgm:ptLst>
  <dgm:cxnLst>
    <dgm:cxn modelId="{FB244D1F-3AE2-4034-B1E5-5884DD9D71D8}" srcId="{6B25004E-C356-4486-A52F-DB814BA8F668}" destId="{D3ECFA51-E6F8-4F78-8286-2D5D19C5F197}" srcOrd="0" destOrd="0" parTransId="{8CA7AAF8-A68F-4C54-ACD8-1064DB8A734A}" sibTransId="{47A66C22-F7B9-4AAC-BDD7-B7E1C3D75923}"/>
    <dgm:cxn modelId="{468D2468-6EC5-4089-BBBC-FE125F90ED73}" type="presOf" srcId="{D3ECFA51-E6F8-4F78-8286-2D5D19C5F197}" destId="{A37EE708-2E95-4ECB-B400-460B23C0695E}" srcOrd="0" destOrd="0" presId="urn:microsoft.com/office/officeart/2005/8/layout/default"/>
    <dgm:cxn modelId="{00A7727D-C05F-4DB8-B81B-8E4672C506F5}" type="presOf" srcId="{4003EA9F-E500-4070-9178-D20831AFF31F}" destId="{B164DF5B-E030-4AD6-BE2B-58E4B6EE9E8B}" srcOrd="0" destOrd="0" presId="urn:microsoft.com/office/officeart/2005/8/layout/default"/>
    <dgm:cxn modelId="{4171AC7E-A5B1-4409-A9BC-FB2A10F23882}" srcId="{6B25004E-C356-4486-A52F-DB814BA8F668}" destId="{4003EA9F-E500-4070-9178-D20831AFF31F}" srcOrd="1" destOrd="0" parTransId="{E936EFBC-ED02-4E94-96BC-7992ABECDF18}" sibTransId="{6E76EEEE-1106-4E29-883A-F0DA44CDC5A6}"/>
    <dgm:cxn modelId="{4FE975AC-5D7B-414B-8E8E-8A5D6B4FD41E}" type="presOf" srcId="{6B25004E-C356-4486-A52F-DB814BA8F668}" destId="{094C852C-D9EB-4F6A-AFAD-5749AC827506}" srcOrd="0" destOrd="0" presId="urn:microsoft.com/office/officeart/2005/8/layout/default"/>
    <dgm:cxn modelId="{11CEEFF4-2AAE-4050-A44C-60617502C9DA}" type="presOf" srcId="{B9678236-135B-4E89-BE79-DE40F33A440F}" destId="{75161C12-DA21-48EC-89C4-E325CE1B67A1}" srcOrd="0" destOrd="0" presId="urn:microsoft.com/office/officeart/2005/8/layout/default"/>
    <dgm:cxn modelId="{63EC3FFF-39B7-47DF-A144-358B776CDCC8}" srcId="{6B25004E-C356-4486-A52F-DB814BA8F668}" destId="{B9678236-135B-4E89-BE79-DE40F33A440F}" srcOrd="2" destOrd="0" parTransId="{68ED7250-3934-42B3-A98C-E9D04054FC4F}" sibTransId="{CFF0306B-E24E-44D3-A5A0-5644CB95D967}"/>
    <dgm:cxn modelId="{2CFBCE70-FD6A-45F5-AF6B-32BB6C95AA45}" type="presParOf" srcId="{094C852C-D9EB-4F6A-AFAD-5749AC827506}" destId="{A37EE708-2E95-4ECB-B400-460B23C0695E}" srcOrd="0" destOrd="0" presId="urn:microsoft.com/office/officeart/2005/8/layout/default"/>
    <dgm:cxn modelId="{56B73E70-E49D-4944-9D8D-6DFB58A197EF}" type="presParOf" srcId="{094C852C-D9EB-4F6A-AFAD-5749AC827506}" destId="{58747416-C408-4267-AC6C-E0ECE8CD87C2}" srcOrd="1" destOrd="0" presId="urn:microsoft.com/office/officeart/2005/8/layout/default"/>
    <dgm:cxn modelId="{A342BB4E-C1D8-4068-B336-01FE530E781B}" type="presParOf" srcId="{094C852C-D9EB-4F6A-AFAD-5749AC827506}" destId="{B164DF5B-E030-4AD6-BE2B-58E4B6EE9E8B}" srcOrd="2" destOrd="0" presId="urn:microsoft.com/office/officeart/2005/8/layout/default"/>
    <dgm:cxn modelId="{07D25FEE-EC71-49F8-BC08-3587EC196463}" type="presParOf" srcId="{094C852C-D9EB-4F6A-AFAD-5749AC827506}" destId="{FFC4DDF1-0536-4E9E-8BCF-75982C97605C}" srcOrd="3" destOrd="0" presId="urn:microsoft.com/office/officeart/2005/8/layout/default"/>
    <dgm:cxn modelId="{15C69E8A-7C83-4685-A0CB-867FF4DCCEA2}" type="presParOf" srcId="{094C852C-D9EB-4F6A-AFAD-5749AC827506}" destId="{75161C12-DA21-48EC-89C4-E325CE1B67A1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BE29E0F-55ED-4C09-BF95-E626D4E28FA5}" type="doc">
      <dgm:prSet loTypeId="urn:microsoft.com/office/officeart/2005/8/layout/cycle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56226D1-71AA-4F37-A45A-03EE99C4B2DE}">
      <dgm:prSet phldrT="[Tekst]" custT="1"/>
      <dgm:spPr/>
      <dgm:t>
        <a:bodyPr/>
        <a:lstStyle/>
        <a:p>
          <a:endParaRPr lang="pl-PL" sz="1400" b="1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B8B1F6B-3697-462E-83D6-C4F51C92C652}" type="parTrans" cxnId="{EB131B2C-70EF-408A-AAD4-E3840A2CCD8F}">
      <dgm:prSet/>
      <dgm:spPr/>
      <dgm:t>
        <a:bodyPr/>
        <a:lstStyle/>
        <a:p>
          <a:endParaRPr lang="pl-PL"/>
        </a:p>
      </dgm:t>
    </dgm:pt>
    <dgm:pt modelId="{E80EEC7D-BBB0-4775-91E6-64133FFDA2C9}" type="sibTrans" cxnId="{EB131B2C-70EF-408A-AAD4-E3840A2CCD8F}">
      <dgm:prSet/>
      <dgm:spPr/>
      <dgm:t>
        <a:bodyPr/>
        <a:lstStyle/>
        <a:p>
          <a:endParaRPr lang="pl-PL"/>
        </a:p>
      </dgm:t>
    </dgm:pt>
    <dgm:pt modelId="{7AD0E56C-009F-4295-8A27-29115CE4BF3D}">
      <dgm:prSet phldrT="[Tekst]" custT="1"/>
      <dgm:spPr/>
      <dgm:t>
        <a:bodyPr/>
        <a:lstStyle/>
        <a:p>
          <a:endParaRPr lang="pl-PL" sz="1400" b="1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F8384A4-DB74-4684-9B78-C2996C247470}" type="parTrans" cxnId="{8015B1E0-600D-45C5-B17D-CE967A0303C8}">
      <dgm:prSet/>
      <dgm:spPr/>
      <dgm:t>
        <a:bodyPr/>
        <a:lstStyle/>
        <a:p>
          <a:endParaRPr lang="pl-PL"/>
        </a:p>
      </dgm:t>
    </dgm:pt>
    <dgm:pt modelId="{2ACADD43-3C46-4333-A173-F4A45A81559E}" type="sibTrans" cxnId="{8015B1E0-600D-45C5-B17D-CE967A0303C8}">
      <dgm:prSet/>
      <dgm:spPr/>
      <dgm:t>
        <a:bodyPr/>
        <a:lstStyle/>
        <a:p>
          <a:endParaRPr lang="pl-PL"/>
        </a:p>
      </dgm:t>
    </dgm:pt>
    <dgm:pt modelId="{FA6D974E-D9B3-4BF2-85F8-35F2C96CEEF5}">
      <dgm:prSet phldrT="[Tekst]" custT="1"/>
      <dgm:spPr/>
      <dgm:t>
        <a:bodyPr/>
        <a:lstStyle/>
        <a:p>
          <a:endParaRPr lang="pl-PL" sz="1400" b="1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8CBD710-7C12-4465-A218-EE69DF74BD71}" type="parTrans" cxnId="{56F10C87-B636-4041-AA1F-D5115B455937}">
      <dgm:prSet/>
      <dgm:spPr/>
      <dgm:t>
        <a:bodyPr/>
        <a:lstStyle/>
        <a:p>
          <a:endParaRPr lang="pl-PL"/>
        </a:p>
      </dgm:t>
    </dgm:pt>
    <dgm:pt modelId="{3367152D-1D64-41DB-A34C-5222BAD58BD0}" type="sibTrans" cxnId="{56F10C87-B636-4041-AA1F-D5115B455937}">
      <dgm:prSet/>
      <dgm:spPr/>
      <dgm:t>
        <a:bodyPr/>
        <a:lstStyle/>
        <a:p>
          <a:endParaRPr lang="pl-PL"/>
        </a:p>
      </dgm:t>
    </dgm:pt>
    <dgm:pt modelId="{5CF32164-EB94-4A19-B960-FE39A8DD79E7}">
      <dgm:prSet phldrT="[Tekst]" custT="1"/>
      <dgm:spPr/>
      <dgm:t>
        <a:bodyPr/>
        <a:lstStyle/>
        <a:p>
          <a:endParaRPr lang="pl-PL" sz="14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4A6C34C-D7F0-4C92-AB7A-164B8A66131B}" type="parTrans" cxnId="{4C471148-071D-4CCB-93D5-3F2516457719}">
      <dgm:prSet/>
      <dgm:spPr/>
      <dgm:t>
        <a:bodyPr/>
        <a:lstStyle/>
        <a:p>
          <a:endParaRPr lang="pl-PL"/>
        </a:p>
      </dgm:t>
    </dgm:pt>
    <dgm:pt modelId="{0E988824-D7B8-4594-A933-A16CDBA66F63}" type="sibTrans" cxnId="{4C471148-071D-4CCB-93D5-3F2516457719}">
      <dgm:prSet/>
      <dgm:spPr/>
      <dgm:t>
        <a:bodyPr/>
        <a:lstStyle/>
        <a:p>
          <a:endParaRPr lang="pl-PL"/>
        </a:p>
      </dgm:t>
    </dgm:pt>
    <dgm:pt modelId="{32EA0352-1065-433B-A40B-FD1D02F746E8}">
      <dgm:prSet phldrT="[Tekst]" custT="1"/>
      <dgm:spPr/>
      <dgm:t>
        <a:bodyPr/>
        <a:lstStyle/>
        <a:p>
          <a:endParaRPr lang="pl-PL" sz="1400" b="1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7F161BE-7937-4C0E-843F-C196336B25D0}" type="parTrans" cxnId="{8A3E0A8D-4DDE-4263-99B7-C32DBFD226FC}">
      <dgm:prSet/>
      <dgm:spPr/>
      <dgm:t>
        <a:bodyPr/>
        <a:lstStyle/>
        <a:p>
          <a:endParaRPr lang="pl-PL"/>
        </a:p>
      </dgm:t>
    </dgm:pt>
    <dgm:pt modelId="{45FDB68E-D268-4B0C-A992-5BCD581F79A9}" type="sibTrans" cxnId="{8A3E0A8D-4DDE-4263-99B7-C32DBFD226FC}">
      <dgm:prSet/>
      <dgm:spPr/>
      <dgm:t>
        <a:bodyPr/>
        <a:lstStyle/>
        <a:p>
          <a:endParaRPr lang="pl-PL"/>
        </a:p>
      </dgm:t>
    </dgm:pt>
    <dgm:pt modelId="{5776918F-51EE-4BEF-B2BD-AB90F93BF2F7}" type="pres">
      <dgm:prSet presAssocID="{7BE29E0F-55ED-4C09-BF95-E626D4E28FA5}" presName="cycle" presStyleCnt="0">
        <dgm:presLayoutVars>
          <dgm:dir/>
          <dgm:resizeHandles val="exact"/>
        </dgm:presLayoutVars>
      </dgm:prSet>
      <dgm:spPr/>
    </dgm:pt>
    <dgm:pt modelId="{BC0768A9-DA34-4C66-9D40-C27E4FA5B28A}" type="pres">
      <dgm:prSet presAssocID="{E56226D1-71AA-4F37-A45A-03EE99C4B2DE}" presName="dummy" presStyleCnt="0"/>
      <dgm:spPr/>
    </dgm:pt>
    <dgm:pt modelId="{F9E9FD59-6BD7-4E51-BCB9-4A2EC145C995}" type="pres">
      <dgm:prSet presAssocID="{E56226D1-71AA-4F37-A45A-03EE99C4B2DE}" presName="node" presStyleLbl="revTx" presStyleIdx="0" presStyleCnt="5" custScaleX="138393">
        <dgm:presLayoutVars>
          <dgm:bulletEnabled val="1"/>
        </dgm:presLayoutVars>
      </dgm:prSet>
      <dgm:spPr/>
    </dgm:pt>
    <dgm:pt modelId="{044C1C1D-4BF9-449C-909F-36F4DFB9B60B}" type="pres">
      <dgm:prSet presAssocID="{E80EEC7D-BBB0-4775-91E6-64133FFDA2C9}" presName="sibTrans" presStyleLbl="node1" presStyleIdx="0" presStyleCnt="5"/>
      <dgm:spPr/>
    </dgm:pt>
    <dgm:pt modelId="{BAACDF43-5677-46C1-BA01-2E7C0520D361}" type="pres">
      <dgm:prSet presAssocID="{7AD0E56C-009F-4295-8A27-29115CE4BF3D}" presName="dummy" presStyleCnt="0"/>
      <dgm:spPr/>
    </dgm:pt>
    <dgm:pt modelId="{84BCF01C-D891-41AA-89D3-EC307C8E112E}" type="pres">
      <dgm:prSet presAssocID="{7AD0E56C-009F-4295-8A27-29115CE4BF3D}" presName="node" presStyleLbl="revTx" presStyleIdx="1" presStyleCnt="5" custScaleX="153649">
        <dgm:presLayoutVars>
          <dgm:bulletEnabled val="1"/>
        </dgm:presLayoutVars>
      </dgm:prSet>
      <dgm:spPr/>
    </dgm:pt>
    <dgm:pt modelId="{6B48FC2D-6537-4A1A-AC7E-9CDE3FBDBDD6}" type="pres">
      <dgm:prSet presAssocID="{2ACADD43-3C46-4333-A173-F4A45A81559E}" presName="sibTrans" presStyleLbl="node1" presStyleIdx="1" presStyleCnt="5"/>
      <dgm:spPr/>
    </dgm:pt>
    <dgm:pt modelId="{BDCAC049-2082-42AF-91F5-D9D1F8B7860A}" type="pres">
      <dgm:prSet presAssocID="{FA6D974E-D9B3-4BF2-85F8-35F2C96CEEF5}" presName="dummy" presStyleCnt="0"/>
      <dgm:spPr/>
    </dgm:pt>
    <dgm:pt modelId="{7EBC8E2C-2237-48F6-A6F6-E95EFECC8B50}" type="pres">
      <dgm:prSet presAssocID="{FA6D974E-D9B3-4BF2-85F8-35F2C96CEEF5}" presName="node" presStyleLbl="revTx" presStyleIdx="2" presStyleCnt="5">
        <dgm:presLayoutVars>
          <dgm:bulletEnabled val="1"/>
        </dgm:presLayoutVars>
      </dgm:prSet>
      <dgm:spPr/>
    </dgm:pt>
    <dgm:pt modelId="{C7AA3B3E-D3A4-426D-AEA0-297976464B88}" type="pres">
      <dgm:prSet presAssocID="{3367152D-1D64-41DB-A34C-5222BAD58BD0}" presName="sibTrans" presStyleLbl="node1" presStyleIdx="2" presStyleCnt="5"/>
      <dgm:spPr/>
    </dgm:pt>
    <dgm:pt modelId="{D997DA82-E7A2-4E66-B910-431D499728F5}" type="pres">
      <dgm:prSet presAssocID="{5CF32164-EB94-4A19-B960-FE39A8DD79E7}" presName="dummy" presStyleCnt="0"/>
      <dgm:spPr/>
    </dgm:pt>
    <dgm:pt modelId="{67F538EF-8B76-44BC-9897-FD0E1E8FE076}" type="pres">
      <dgm:prSet presAssocID="{5CF32164-EB94-4A19-B960-FE39A8DD79E7}" presName="node" presStyleLbl="revTx" presStyleIdx="3" presStyleCnt="5" custScaleX="164080">
        <dgm:presLayoutVars>
          <dgm:bulletEnabled val="1"/>
        </dgm:presLayoutVars>
      </dgm:prSet>
      <dgm:spPr/>
    </dgm:pt>
    <dgm:pt modelId="{C0B6DC3B-DC74-4F11-BE6D-B3EFD2636721}" type="pres">
      <dgm:prSet presAssocID="{0E988824-D7B8-4594-A933-A16CDBA66F63}" presName="sibTrans" presStyleLbl="node1" presStyleIdx="3" presStyleCnt="5"/>
      <dgm:spPr/>
    </dgm:pt>
    <dgm:pt modelId="{D8765D0D-F453-43B4-A3DB-6E8E06C3B633}" type="pres">
      <dgm:prSet presAssocID="{32EA0352-1065-433B-A40B-FD1D02F746E8}" presName="dummy" presStyleCnt="0"/>
      <dgm:spPr/>
    </dgm:pt>
    <dgm:pt modelId="{7E3869B5-3B8A-4314-A213-A15F3709EA6D}" type="pres">
      <dgm:prSet presAssocID="{32EA0352-1065-433B-A40B-FD1D02F746E8}" presName="node" presStyleLbl="revTx" presStyleIdx="4" presStyleCnt="5">
        <dgm:presLayoutVars>
          <dgm:bulletEnabled val="1"/>
        </dgm:presLayoutVars>
      </dgm:prSet>
      <dgm:spPr/>
    </dgm:pt>
    <dgm:pt modelId="{C1F2A547-17DF-4574-BDAA-0AE9ED32CD25}" type="pres">
      <dgm:prSet presAssocID="{45FDB68E-D268-4B0C-A992-5BCD581F79A9}" presName="sibTrans" presStyleLbl="node1" presStyleIdx="4" presStyleCnt="5"/>
      <dgm:spPr/>
    </dgm:pt>
  </dgm:ptLst>
  <dgm:cxnLst>
    <dgm:cxn modelId="{EB131B2C-70EF-408A-AAD4-E3840A2CCD8F}" srcId="{7BE29E0F-55ED-4C09-BF95-E626D4E28FA5}" destId="{E56226D1-71AA-4F37-A45A-03EE99C4B2DE}" srcOrd="0" destOrd="0" parTransId="{2B8B1F6B-3697-462E-83D6-C4F51C92C652}" sibTransId="{E80EEC7D-BBB0-4775-91E6-64133FFDA2C9}"/>
    <dgm:cxn modelId="{78B6F740-542B-402F-B012-4E2A74DDF303}" type="presOf" srcId="{32EA0352-1065-433B-A40B-FD1D02F746E8}" destId="{7E3869B5-3B8A-4314-A213-A15F3709EA6D}" srcOrd="0" destOrd="0" presId="urn:microsoft.com/office/officeart/2005/8/layout/cycle1"/>
    <dgm:cxn modelId="{BFCA585D-8F60-4AA1-A4A5-218537915A94}" type="presOf" srcId="{7BE29E0F-55ED-4C09-BF95-E626D4E28FA5}" destId="{5776918F-51EE-4BEF-B2BD-AB90F93BF2F7}" srcOrd="0" destOrd="0" presId="urn:microsoft.com/office/officeart/2005/8/layout/cycle1"/>
    <dgm:cxn modelId="{4C471148-071D-4CCB-93D5-3F2516457719}" srcId="{7BE29E0F-55ED-4C09-BF95-E626D4E28FA5}" destId="{5CF32164-EB94-4A19-B960-FE39A8DD79E7}" srcOrd="3" destOrd="0" parTransId="{14A6C34C-D7F0-4C92-AB7A-164B8A66131B}" sibTransId="{0E988824-D7B8-4594-A933-A16CDBA66F63}"/>
    <dgm:cxn modelId="{450C2D85-8142-4B74-AC12-134742965600}" type="presOf" srcId="{E80EEC7D-BBB0-4775-91E6-64133FFDA2C9}" destId="{044C1C1D-4BF9-449C-909F-36F4DFB9B60B}" srcOrd="0" destOrd="0" presId="urn:microsoft.com/office/officeart/2005/8/layout/cycle1"/>
    <dgm:cxn modelId="{56F10C87-B636-4041-AA1F-D5115B455937}" srcId="{7BE29E0F-55ED-4C09-BF95-E626D4E28FA5}" destId="{FA6D974E-D9B3-4BF2-85F8-35F2C96CEEF5}" srcOrd="2" destOrd="0" parTransId="{E8CBD710-7C12-4465-A218-EE69DF74BD71}" sibTransId="{3367152D-1D64-41DB-A34C-5222BAD58BD0}"/>
    <dgm:cxn modelId="{8A3E0A8D-4DDE-4263-99B7-C32DBFD226FC}" srcId="{7BE29E0F-55ED-4C09-BF95-E626D4E28FA5}" destId="{32EA0352-1065-433B-A40B-FD1D02F746E8}" srcOrd="4" destOrd="0" parTransId="{07F161BE-7937-4C0E-843F-C196336B25D0}" sibTransId="{45FDB68E-D268-4B0C-A992-5BCD581F79A9}"/>
    <dgm:cxn modelId="{41E3C78E-2A00-4672-AC6D-E556CFD5FBA3}" type="presOf" srcId="{3367152D-1D64-41DB-A34C-5222BAD58BD0}" destId="{C7AA3B3E-D3A4-426D-AEA0-297976464B88}" srcOrd="0" destOrd="0" presId="urn:microsoft.com/office/officeart/2005/8/layout/cycle1"/>
    <dgm:cxn modelId="{4B0B2ABE-1B49-4529-A7F4-B69DD5CF3AE8}" type="presOf" srcId="{0E988824-D7B8-4594-A933-A16CDBA66F63}" destId="{C0B6DC3B-DC74-4F11-BE6D-B3EFD2636721}" srcOrd="0" destOrd="0" presId="urn:microsoft.com/office/officeart/2005/8/layout/cycle1"/>
    <dgm:cxn modelId="{065790C3-2C92-4937-88A5-803B4C4C9BF1}" type="presOf" srcId="{45FDB68E-D268-4B0C-A992-5BCD581F79A9}" destId="{C1F2A547-17DF-4574-BDAA-0AE9ED32CD25}" srcOrd="0" destOrd="0" presId="urn:microsoft.com/office/officeart/2005/8/layout/cycle1"/>
    <dgm:cxn modelId="{23CF1DCE-B93C-4FC3-AEE4-17345C8DF61A}" type="presOf" srcId="{E56226D1-71AA-4F37-A45A-03EE99C4B2DE}" destId="{F9E9FD59-6BD7-4E51-BCB9-4A2EC145C995}" srcOrd="0" destOrd="0" presId="urn:microsoft.com/office/officeart/2005/8/layout/cycle1"/>
    <dgm:cxn modelId="{994985D2-3188-415D-ABAF-8D09E89C593A}" type="presOf" srcId="{7AD0E56C-009F-4295-8A27-29115CE4BF3D}" destId="{84BCF01C-D891-41AA-89D3-EC307C8E112E}" srcOrd="0" destOrd="0" presId="urn:microsoft.com/office/officeart/2005/8/layout/cycle1"/>
    <dgm:cxn modelId="{96C001DA-3FF1-410C-9EC2-82D377693FA2}" type="presOf" srcId="{FA6D974E-D9B3-4BF2-85F8-35F2C96CEEF5}" destId="{7EBC8E2C-2237-48F6-A6F6-E95EFECC8B50}" srcOrd="0" destOrd="0" presId="urn:microsoft.com/office/officeart/2005/8/layout/cycle1"/>
    <dgm:cxn modelId="{8015B1E0-600D-45C5-B17D-CE967A0303C8}" srcId="{7BE29E0F-55ED-4C09-BF95-E626D4E28FA5}" destId="{7AD0E56C-009F-4295-8A27-29115CE4BF3D}" srcOrd="1" destOrd="0" parTransId="{9F8384A4-DB74-4684-9B78-C2996C247470}" sibTransId="{2ACADD43-3C46-4333-A173-F4A45A81559E}"/>
    <dgm:cxn modelId="{09D45CEB-3E41-486A-A2BE-9A9B69CA484C}" type="presOf" srcId="{2ACADD43-3C46-4333-A173-F4A45A81559E}" destId="{6B48FC2D-6537-4A1A-AC7E-9CDE3FBDBDD6}" srcOrd="0" destOrd="0" presId="urn:microsoft.com/office/officeart/2005/8/layout/cycle1"/>
    <dgm:cxn modelId="{BA9B2BEF-4D77-4A5F-A630-32C8D82634D0}" type="presOf" srcId="{5CF32164-EB94-4A19-B960-FE39A8DD79E7}" destId="{67F538EF-8B76-44BC-9897-FD0E1E8FE076}" srcOrd="0" destOrd="0" presId="urn:microsoft.com/office/officeart/2005/8/layout/cycle1"/>
    <dgm:cxn modelId="{36FCDA2C-C3B1-4A9B-B3E9-DA16D33C36B2}" type="presParOf" srcId="{5776918F-51EE-4BEF-B2BD-AB90F93BF2F7}" destId="{BC0768A9-DA34-4C66-9D40-C27E4FA5B28A}" srcOrd="0" destOrd="0" presId="urn:microsoft.com/office/officeart/2005/8/layout/cycle1"/>
    <dgm:cxn modelId="{D1285907-FCDB-48CA-90AB-75BA89D3BF88}" type="presParOf" srcId="{5776918F-51EE-4BEF-B2BD-AB90F93BF2F7}" destId="{F9E9FD59-6BD7-4E51-BCB9-4A2EC145C995}" srcOrd="1" destOrd="0" presId="urn:microsoft.com/office/officeart/2005/8/layout/cycle1"/>
    <dgm:cxn modelId="{6A0E7524-5F22-44B9-A87C-012BE8FCAE5D}" type="presParOf" srcId="{5776918F-51EE-4BEF-B2BD-AB90F93BF2F7}" destId="{044C1C1D-4BF9-449C-909F-36F4DFB9B60B}" srcOrd="2" destOrd="0" presId="urn:microsoft.com/office/officeart/2005/8/layout/cycle1"/>
    <dgm:cxn modelId="{C5ADEE70-0CCB-494F-A408-18A790C699F7}" type="presParOf" srcId="{5776918F-51EE-4BEF-B2BD-AB90F93BF2F7}" destId="{BAACDF43-5677-46C1-BA01-2E7C0520D361}" srcOrd="3" destOrd="0" presId="urn:microsoft.com/office/officeart/2005/8/layout/cycle1"/>
    <dgm:cxn modelId="{F59A2D5C-A830-40D8-8E7B-02981160CC78}" type="presParOf" srcId="{5776918F-51EE-4BEF-B2BD-AB90F93BF2F7}" destId="{84BCF01C-D891-41AA-89D3-EC307C8E112E}" srcOrd="4" destOrd="0" presId="urn:microsoft.com/office/officeart/2005/8/layout/cycle1"/>
    <dgm:cxn modelId="{467BD5FB-8DD4-4345-A473-A559585A87DA}" type="presParOf" srcId="{5776918F-51EE-4BEF-B2BD-AB90F93BF2F7}" destId="{6B48FC2D-6537-4A1A-AC7E-9CDE3FBDBDD6}" srcOrd="5" destOrd="0" presId="urn:microsoft.com/office/officeart/2005/8/layout/cycle1"/>
    <dgm:cxn modelId="{FE08F3BB-CDD3-46D8-97A6-7F95DBB9A542}" type="presParOf" srcId="{5776918F-51EE-4BEF-B2BD-AB90F93BF2F7}" destId="{BDCAC049-2082-42AF-91F5-D9D1F8B7860A}" srcOrd="6" destOrd="0" presId="urn:microsoft.com/office/officeart/2005/8/layout/cycle1"/>
    <dgm:cxn modelId="{0FF225C3-92BA-4E8E-9BFC-F6D96116DE67}" type="presParOf" srcId="{5776918F-51EE-4BEF-B2BD-AB90F93BF2F7}" destId="{7EBC8E2C-2237-48F6-A6F6-E95EFECC8B50}" srcOrd="7" destOrd="0" presId="urn:microsoft.com/office/officeart/2005/8/layout/cycle1"/>
    <dgm:cxn modelId="{410D0794-28E0-46E2-B9DE-4D6B8CFAA818}" type="presParOf" srcId="{5776918F-51EE-4BEF-B2BD-AB90F93BF2F7}" destId="{C7AA3B3E-D3A4-426D-AEA0-297976464B88}" srcOrd="8" destOrd="0" presId="urn:microsoft.com/office/officeart/2005/8/layout/cycle1"/>
    <dgm:cxn modelId="{A3D3CF19-8119-4B8C-A2C4-5C7D6027D025}" type="presParOf" srcId="{5776918F-51EE-4BEF-B2BD-AB90F93BF2F7}" destId="{D997DA82-E7A2-4E66-B910-431D499728F5}" srcOrd="9" destOrd="0" presId="urn:microsoft.com/office/officeart/2005/8/layout/cycle1"/>
    <dgm:cxn modelId="{D49BB1AE-EB15-498D-A7A9-3FD01F109235}" type="presParOf" srcId="{5776918F-51EE-4BEF-B2BD-AB90F93BF2F7}" destId="{67F538EF-8B76-44BC-9897-FD0E1E8FE076}" srcOrd="10" destOrd="0" presId="urn:microsoft.com/office/officeart/2005/8/layout/cycle1"/>
    <dgm:cxn modelId="{723B76F8-4FE1-405A-9264-1909FF4A1733}" type="presParOf" srcId="{5776918F-51EE-4BEF-B2BD-AB90F93BF2F7}" destId="{C0B6DC3B-DC74-4F11-BE6D-B3EFD2636721}" srcOrd="11" destOrd="0" presId="urn:microsoft.com/office/officeart/2005/8/layout/cycle1"/>
    <dgm:cxn modelId="{7C187EA1-9334-4EED-B524-B4B3CD59CCB2}" type="presParOf" srcId="{5776918F-51EE-4BEF-B2BD-AB90F93BF2F7}" destId="{D8765D0D-F453-43B4-A3DB-6E8E06C3B633}" srcOrd="12" destOrd="0" presId="urn:microsoft.com/office/officeart/2005/8/layout/cycle1"/>
    <dgm:cxn modelId="{AF2311D5-42F6-4E69-B4F7-9AB405A46E31}" type="presParOf" srcId="{5776918F-51EE-4BEF-B2BD-AB90F93BF2F7}" destId="{7E3869B5-3B8A-4314-A213-A15F3709EA6D}" srcOrd="13" destOrd="0" presId="urn:microsoft.com/office/officeart/2005/8/layout/cycle1"/>
    <dgm:cxn modelId="{2EE08D5B-28DD-4BB3-A1A5-5077D7616EEF}" type="presParOf" srcId="{5776918F-51EE-4BEF-B2BD-AB90F93BF2F7}" destId="{C1F2A547-17DF-4574-BDAA-0AE9ED32CD25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B7638-7C34-477C-962F-8F9C60096966}">
      <dsp:nvSpPr>
        <dsp:cNvPr id="0" name=""/>
        <dsp:cNvSpPr/>
      </dsp:nvSpPr>
      <dsp:spPr>
        <a:xfrm>
          <a:off x="0" y="317903"/>
          <a:ext cx="10691813" cy="6234824"/>
        </a:xfrm>
        <a:prstGeom prst="rightArrow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CA893E4-B2C5-4984-A119-57368D141F98}">
      <dsp:nvSpPr>
        <dsp:cNvPr id="0" name=""/>
        <dsp:cNvSpPr/>
      </dsp:nvSpPr>
      <dsp:spPr>
        <a:xfrm>
          <a:off x="6204560" y="1152124"/>
          <a:ext cx="3418071" cy="4248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  <a:p>
          <a:pPr marL="108000" lvl="0" indent="0" algn="l" defTabSz="622300">
            <a:lnSpc>
              <a:spcPct val="15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500" b="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Jeśli </a:t>
          </a:r>
          <a:r>
            <a:rPr lang="pl-PL" sz="1500" b="1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system ja </a:t>
          </a:r>
          <a:r>
            <a:rPr lang="pl-PL" sz="1500" b="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kształtuje się w warunkach wycofania, ucieczki , walki  prowadzi to do kształtowania </a:t>
          </a:r>
          <a:r>
            <a:rPr lang="pl-PL" sz="1500" b="1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niedojrzałej  osobowości  </a:t>
          </a:r>
          <a:r>
            <a:rPr lang="pl-PL" sz="1500" b="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 braku umiejętności podejmowania kluczowych wyzwań  rozwojowych</a:t>
          </a:r>
        </a:p>
        <a:p>
          <a:pPr marL="108000" lvl="0" indent="0" algn="l" defTabSz="622300">
            <a:lnSpc>
              <a:spcPct val="150000"/>
            </a:lnSpc>
            <a:spcBef>
              <a:spcPct val="0"/>
            </a:spcBef>
            <a:spcAft>
              <a:spcPts val="0"/>
            </a:spcAft>
            <a:buNone/>
          </a:pPr>
          <a:endParaRPr lang="pl-PL" sz="1300" b="0" kern="12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108000" lvl="0" indent="0" algn="l" defTabSz="622300">
            <a:lnSpc>
              <a:spcPct val="150000"/>
            </a:lnSpc>
            <a:spcBef>
              <a:spcPct val="0"/>
            </a:spcBef>
            <a:spcAft>
              <a:spcPts val="0"/>
            </a:spcAft>
            <a:buNone/>
          </a:pPr>
          <a:endParaRPr lang="pl-PL" sz="1300" b="0" kern="12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108000" lvl="0" indent="0" algn="l" defTabSz="622300">
            <a:lnSpc>
              <a:spcPct val="15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300" b="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sz="1300" b="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204560" y="1152124"/>
        <a:ext cx="3418071" cy="4248478"/>
      </dsp:txXfrm>
    </dsp:sp>
    <dsp:sp modelId="{1DD424DE-2DFE-4573-A758-A3D223CF645E}">
      <dsp:nvSpPr>
        <dsp:cNvPr id="0" name=""/>
        <dsp:cNvSpPr/>
      </dsp:nvSpPr>
      <dsp:spPr>
        <a:xfrm>
          <a:off x="2737597" y="1152124"/>
          <a:ext cx="3204105" cy="4188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i="1" kern="1200" dirty="0"/>
            <a:t>Nie potrzebuję nikogo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i="1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000" b="1" i="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000" b="1" i="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i="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PRZEKONANIA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Nikt mnie nie rozumie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Nikogo nie interesuję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Muszę radzić sobie sama/ sam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Niczego nie potrafię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O wszystko muszę walczyć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Nikomu nie mogę ufać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Ludzie  myślą tylko o sobie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Świat jest zagrożeniem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i="1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i="1" kern="1200" dirty="0"/>
            <a:t>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i="1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000" kern="1200" dirty="0"/>
        </a:p>
      </dsp:txBody>
      <dsp:txXfrm>
        <a:off x="2737597" y="1152124"/>
        <a:ext cx="3204105" cy="4188839"/>
      </dsp:txXfrm>
    </dsp:sp>
    <dsp:sp modelId="{7186705B-3EAB-48BD-B9DB-50D4D9A51961}">
      <dsp:nvSpPr>
        <dsp:cNvPr id="0" name=""/>
        <dsp:cNvSpPr/>
      </dsp:nvSpPr>
      <dsp:spPr>
        <a:xfrm>
          <a:off x="855522" y="1152124"/>
          <a:ext cx="1619217" cy="2031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SYSTEM JA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UCZNIA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samowiedza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samoocena samoregulacja </a:t>
          </a:r>
        </a:p>
      </dsp:txBody>
      <dsp:txXfrm>
        <a:off x="855522" y="1152124"/>
        <a:ext cx="1619217" cy="2031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9ED9B-98AF-4F66-848B-6B000D4C48D3}">
      <dsp:nvSpPr>
        <dsp:cNvPr id="0" name=""/>
        <dsp:cNvSpPr/>
      </dsp:nvSpPr>
      <dsp:spPr>
        <a:xfrm>
          <a:off x="801885" y="0"/>
          <a:ext cx="9088041" cy="561662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0F1ED1-E0D9-4D0E-ADD0-14870BEA2297}">
      <dsp:nvSpPr>
        <dsp:cNvPr id="0" name=""/>
        <dsp:cNvSpPr/>
      </dsp:nvSpPr>
      <dsp:spPr>
        <a:xfrm>
          <a:off x="2936" y="1684987"/>
          <a:ext cx="1709750" cy="2246649"/>
        </a:xfrm>
        <a:prstGeom prst="roundRect">
          <a:avLst/>
        </a:prstGeom>
        <a:solidFill>
          <a:srgbClr val="DDFF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(OPINIA ZAŚWIADCZENIE)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SEKRETARIAT </a:t>
          </a:r>
          <a:endParaRPr lang="pl-PL" sz="13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6399" y="1768450"/>
        <a:ext cx="1542824" cy="2079723"/>
      </dsp:txXfrm>
    </dsp:sp>
    <dsp:sp modelId="{0148602E-8A16-4AC7-8AE7-503B40CC1EB9}">
      <dsp:nvSpPr>
        <dsp:cNvPr id="0" name=""/>
        <dsp:cNvSpPr/>
      </dsp:nvSpPr>
      <dsp:spPr>
        <a:xfrm>
          <a:off x="1798174" y="1684987"/>
          <a:ext cx="1709750" cy="224664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SEKRETARIAT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(DATA DOSTARCZENIA DOKUMENTU)</a:t>
          </a:r>
        </a:p>
      </dsp:txBody>
      <dsp:txXfrm>
        <a:off x="1881637" y="1768450"/>
        <a:ext cx="1542824" cy="2079723"/>
      </dsp:txXfrm>
    </dsp:sp>
    <dsp:sp modelId="{A0CD2461-A16A-4758-B8CA-46B1DA94DB34}">
      <dsp:nvSpPr>
        <dsp:cNvPr id="0" name=""/>
        <dsp:cNvSpPr/>
      </dsp:nvSpPr>
      <dsp:spPr>
        <a:xfrm>
          <a:off x="3593412" y="1684987"/>
          <a:ext cx="1709750" cy="224664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KOORDYNATOR </a:t>
          </a: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PPP</a:t>
          </a:r>
        </a:p>
      </dsp:txBody>
      <dsp:txXfrm>
        <a:off x="3676875" y="1768450"/>
        <a:ext cx="1542824" cy="2079723"/>
      </dsp:txXfrm>
    </dsp:sp>
    <dsp:sp modelId="{BB7E0809-CE3F-4D8D-B134-91C72F2AF879}">
      <dsp:nvSpPr>
        <dsp:cNvPr id="0" name=""/>
        <dsp:cNvSpPr/>
      </dsp:nvSpPr>
      <dsp:spPr>
        <a:xfrm>
          <a:off x="5388650" y="1684987"/>
          <a:ext cx="1709750" cy="224664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PEDAGOG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(PRZYPISANY DO KLASY UCZNIA)  </a:t>
          </a:r>
        </a:p>
      </dsp:txBody>
      <dsp:txXfrm>
        <a:off x="5472113" y="1768450"/>
        <a:ext cx="1542824" cy="2079723"/>
      </dsp:txXfrm>
    </dsp:sp>
    <dsp:sp modelId="{007756C5-3F0E-4F64-B0C0-BBC5593B8A1B}">
      <dsp:nvSpPr>
        <dsp:cNvPr id="0" name=""/>
        <dsp:cNvSpPr/>
      </dsp:nvSpPr>
      <dsp:spPr>
        <a:xfrm>
          <a:off x="7183888" y="1684987"/>
          <a:ext cx="1709750" cy="224664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 DOSTOSOWAŃ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 UCZNIA</a:t>
          </a:r>
        </a:p>
      </dsp:txBody>
      <dsp:txXfrm>
        <a:off x="7267351" y="1768450"/>
        <a:ext cx="1542824" cy="2079723"/>
      </dsp:txXfrm>
    </dsp:sp>
    <dsp:sp modelId="{B2D4ABBC-D089-4FF3-B865-019D26468D1B}">
      <dsp:nvSpPr>
        <dsp:cNvPr id="0" name=""/>
        <dsp:cNvSpPr/>
      </dsp:nvSpPr>
      <dsp:spPr>
        <a:xfrm>
          <a:off x="8979126" y="1684987"/>
          <a:ext cx="1709750" cy="2246649"/>
        </a:xfrm>
        <a:prstGeom prst="roundRect">
          <a:avLst/>
        </a:prstGeom>
        <a:solidFill>
          <a:srgbClr val="DDFF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solidFill>
                <a:schemeClr val="tx1"/>
              </a:solidFill>
            </a:rPr>
            <a:t>UDOSTĘPNIENIE ARKUSZA DOSTOSOWAŃ RODZICOM / UCZNIOWI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0" kern="1200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</a:p>
      </dsp:txBody>
      <dsp:txXfrm>
        <a:off x="9062589" y="1768450"/>
        <a:ext cx="1542824" cy="2079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9ED9B-98AF-4F66-848B-6B000D4C48D3}">
      <dsp:nvSpPr>
        <dsp:cNvPr id="0" name=""/>
        <dsp:cNvSpPr/>
      </dsp:nvSpPr>
      <dsp:spPr>
        <a:xfrm>
          <a:off x="801885" y="0"/>
          <a:ext cx="9088041" cy="525658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0F1ED1-E0D9-4D0E-ADD0-14870BEA2297}">
      <dsp:nvSpPr>
        <dsp:cNvPr id="0" name=""/>
        <dsp:cNvSpPr/>
      </dsp:nvSpPr>
      <dsp:spPr>
        <a:xfrm>
          <a:off x="2936" y="1576975"/>
          <a:ext cx="1709750" cy="2102633"/>
        </a:xfrm>
        <a:prstGeom prst="roundRect">
          <a:avLst/>
        </a:prstGeom>
        <a:solidFill>
          <a:srgbClr val="DDFF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RODZIC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(ORZECZENIE O POTRZEBIE KSZTAŁCENIA SPECJALNEGO)</a:t>
          </a:r>
          <a:endParaRPr lang="pl-PL" sz="12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6399" y="1660438"/>
        <a:ext cx="1542824" cy="1935707"/>
      </dsp:txXfrm>
    </dsp:sp>
    <dsp:sp modelId="{0148602E-8A16-4AC7-8AE7-503B40CC1EB9}">
      <dsp:nvSpPr>
        <dsp:cNvPr id="0" name=""/>
        <dsp:cNvSpPr/>
      </dsp:nvSpPr>
      <dsp:spPr>
        <a:xfrm>
          <a:off x="1798174" y="1576975"/>
          <a:ext cx="1709750" cy="2102633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SEKRETARIAT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(DATA DOSTARCZENIA DOKUMENTU)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SIO</a:t>
          </a:r>
          <a:endParaRPr lang="pl-PL" sz="1600" kern="1200" dirty="0">
            <a:solidFill>
              <a:schemeClr val="tx1"/>
            </a:solidFill>
          </a:endParaRPr>
        </a:p>
      </dsp:txBody>
      <dsp:txXfrm>
        <a:off x="1881637" y="1660438"/>
        <a:ext cx="1542824" cy="1935707"/>
      </dsp:txXfrm>
    </dsp:sp>
    <dsp:sp modelId="{A0CD2461-A16A-4758-B8CA-46B1DA94DB34}">
      <dsp:nvSpPr>
        <dsp:cNvPr id="0" name=""/>
        <dsp:cNvSpPr/>
      </dsp:nvSpPr>
      <dsp:spPr>
        <a:xfrm>
          <a:off x="3593412" y="1576975"/>
          <a:ext cx="1709750" cy="2102633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KOORDYNATOR</a:t>
          </a: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PPP</a:t>
          </a:r>
        </a:p>
      </dsp:txBody>
      <dsp:txXfrm>
        <a:off x="3676875" y="1660438"/>
        <a:ext cx="1542824" cy="1935707"/>
      </dsp:txXfrm>
    </dsp:sp>
    <dsp:sp modelId="{BB7E0809-CE3F-4D8D-B134-91C72F2AF879}">
      <dsp:nvSpPr>
        <dsp:cNvPr id="0" name=""/>
        <dsp:cNvSpPr/>
      </dsp:nvSpPr>
      <dsp:spPr>
        <a:xfrm>
          <a:off x="5388650" y="1576975"/>
          <a:ext cx="1709750" cy="2102633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PEDAGOG SPECJALNY</a:t>
          </a:r>
        </a:p>
      </dsp:txBody>
      <dsp:txXfrm>
        <a:off x="5472113" y="1660438"/>
        <a:ext cx="1542824" cy="1935707"/>
      </dsp:txXfrm>
    </dsp:sp>
    <dsp:sp modelId="{007756C5-3F0E-4F64-B0C0-BBC5593B8A1B}">
      <dsp:nvSpPr>
        <dsp:cNvPr id="0" name=""/>
        <dsp:cNvSpPr/>
      </dsp:nvSpPr>
      <dsp:spPr>
        <a:xfrm>
          <a:off x="7146106" y="1646950"/>
          <a:ext cx="1709750" cy="2102633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 WOPFU I IPETU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 UCZNIA</a:t>
          </a:r>
        </a:p>
      </dsp:txBody>
      <dsp:txXfrm>
        <a:off x="7229569" y="1730413"/>
        <a:ext cx="1542824" cy="1935707"/>
      </dsp:txXfrm>
    </dsp:sp>
    <dsp:sp modelId="{B2D4ABBC-D089-4FF3-B865-019D26468D1B}">
      <dsp:nvSpPr>
        <dsp:cNvPr id="0" name=""/>
        <dsp:cNvSpPr/>
      </dsp:nvSpPr>
      <dsp:spPr>
        <a:xfrm>
          <a:off x="8979126" y="1576975"/>
          <a:ext cx="1709750" cy="2102633"/>
        </a:xfrm>
        <a:prstGeom prst="roundRect">
          <a:avLst/>
        </a:prstGeom>
        <a:solidFill>
          <a:srgbClr val="DDFF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PRZEKAZANIE WOPFU I IPETU RODZICOM UCZNIA </a:t>
          </a:r>
        </a:p>
      </dsp:txBody>
      <dsp:txXfrm>
        <a:off x="9062589" y="1660438"/>
        <a:ext cx="1542824" cy="1935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F385A-089B-425E-8CFE-39505E42C304}">
      <dsp:nvSpPr>
        <dsp:cNvPr id="0" name=""/>
        <dsp:cNvSpPr/>
      </dsp:nvSpPr>
      <dsp:spPr>
        <a:xfrm>
          <a:off x="2279520" y="763818"/>
          <a:ext cx="5686386" cy="5686386"/>
        </a:xfrm>
        <a:prstGeom prst="blockArc">
          <a:avLst>
            <a:gd name="adj1" fmla="val 13739809"/>
            <a:gd name="adj2" fmla="val 16248415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F0C9E9-214A-4C99-AE48-3DA4DE610026}">
      <dsp:nvSpPr>
        <dsp:cNvPr id="0" name=""/>
        <dsp:cNvSpPr/>
      </dsp:nvSpPr>
      <dsp:spPr>
        <a:xfrm>
          <a:off x="2422048" y="630901"/>
          <a:ext cx="5686386" cy="5686386"/>
        </a:xfrm>
        <a:prstGeom prst="blockArc">
          <a:avLst>
            <a:gd name="adj1" fmla="val 10800000"/>
            <a:gd name="adj2" fmla="val 13500000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4E5D1-F2D5-4E4B-8E30-86BB67F41172}">
      <dsp:nvSpPr>
        <dsp:cNvPr id="0" name=""/>
        <dsp:cNvSpPr/>
      </dsp:nvSpPr>
      <dsp:spPr>
        <a:xfrm>
          <a:off x="2421933" y="656253"/>
          <a:ext cx="5686386" cy="5686386"/>
        </a:xfrm>
        <a:prstGeom prst="blockArc">
          <a:avLst>
            <a:gd name="adj1" fmla="val 8182784"/>
            <a:gd name="adj2" fmla="val 10831190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78F98-866D-4BFB-A25D-BB5EC7F7613A}">
      <dsp:nvSpPr>
        <dsp:cNvPr id="0" name=""/>
        <dsp:cNvSpPr/>
      </dsp:nvSpPr>
      <dsp:spPr>
        <a:xfrm>
          <a:off x="2397571" y="631008"/>
          <a:ext cx="5686386" cy="5686386"/>
        </a:xfrm>
        <a:prstGeom prst="blockArc">
          <a:avLst>
            <a:gd name="adj1" fmla="val 5369887"/>
            <a:gd name="adj2" fmla="val 8139624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D61C8-B77E-4C6B-B4C2-E313A4E35464}">
      <dsp:nvSpPr>
        <dsp:cNvPr id="0" name=""/>
        <dsp:cNvSpPr/>
      </dsp:nvSpPr>
      <dsp:spPr>
        <a:xfrm>
          <a:off x="2422048" y="630901"/>
          <a:ext cx="5686386" cy="5686386"/>
        </a:xfrm>
        <a:prstGeom prst="blockArc">
          <a:avLst>
            <a:gd name="adj1" fmla="val 2700000"/>
            <a:gd name="adj2" fmla="val 5400000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BC1DD7-FFDB-46BB-9F24-D3389ED2E157}">
      <dsp:nvSpPr>
        <dsp:cNvPr id="0" name=""/>
        <dsp:cNvSpPr/>
      </dsp:nvSpPr>
      <dsp:spPr>
        <a:xfrm>
          <a:off x="2422048" y="630901"/>
          <a:ext cx="5686386" cy="5686386"/>
        </a:xfrm>
        <a:prstGeom prst="blockArc">
          <a:avLst>
            <a:gd name="adj1" fmla="val 0"/>
            <a:gd name="adj2" fmla="val 2700000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7FEE95-2E4D-4A79-894C-DC74FD6C1FFF}">
      <dsp:nvSpPr>
        <dsp:cNvPr id="0" name=""/>
        <dsp:cNvSpPr/>
      </dsp:nvSpPr>
      <dsp:spPr>
        <a:xfrm>
          <a:off x="2422048" y="630901"/>
          <a:ext cx="5686386" cy="5686386"/>
        </a:xfrm>
        <a:prstGeom prst="blockArc">
          <a:avLst>
            <a:gd name="adj1" fmla="val 18900000"/>
            <a:gd name="adj2" fmla="val 0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9C2EC-F6E2-40FE-86DF-1CED86313EFA}">
      <dsp:nvSpPr>
        <dsp:cNvPr id="0" name=""/>
        <dsp:cNvSpPr/>
      </dsp:nvSpPr>
      <dsp:spPr>
        <a:xfrm>
          <a:off x="2553593" y="754219"/>
          <a:ext cx="5686386" cy="5686386"/>
        </a:xfrm>
        <a:prstGeom prst="blockArc">
          <a:avLst>
            <a:gd name="adj1" fmla="val 15910894"/>
            <a:gd name="adj2" fmla="val 18678135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B017B9-C5AC-4170-93D8-F8C76D325C51}">
      <dsp:nvSpPr>
        <dsp:cNvPr id="0" name=""/>
        <dsp:cNvSpPr/>
      </dsp:nvSpPr>
      <dsp:spPr>
        <a:xfrm>
          <a:off x="3960441" y="2304256"/>
          <a:ext cx="2448310" cy="2406516"/>
        </a:xfrm>
        <a:prstGeom prst="ellipse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 DNI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(od dnia dostarczenia orzeczenia)</a:t>
          </a:r>
        </a:p>
      </dsp:txBody>
      <dsp:txXfrm>
        <a:off x="4318988" y="2656682"/>
        <a:ext cx="1731216" cy="1701664"/>
      </dsp:txXfrm>
    </dsp:sp>
    <dsp:sp modelId="{CCC3D626-0742-4F46-AFF8-8FCB206322F1}">
      <dsp:nvSpPr>
        <dsp:cNvPr id="0" name=""/>
        <dsp:cNvSpPr/>
      </dsp:nvSpPr>
      <dsp:spPr>
        <a:xfrm>
          <a:off x="4483600" y="134479"/>
          <a:ext cx="1356930" cy="1356930"/>
        </a:xfrm>
        <a:prstGeom prst="ellipse">
          <a:avLst/>
        </a:prstGeom>
        <a:solidFill>
          <a:srgbClr val="DDFF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SZKOŁA OTRZYMUJE OD RODZICA ORZECZENIE O POTRZEBIE KSZTAŁCENIA SPECJALNEGO </a:t>
          </a:r>
        </a:p>
      </dsp:txBody>
      <dsp:txXfrm>
        <a:off x="4682318" y="333197"/>
        <a:ext cx="959494" cy="959494"/>
      </dsp:txXfrm>
    </dsp:sp>
    <dsp:sp modelId="{75AF85C1-87DB-4496-A811-AB7672937D43}">
      <dsp:nvSpPr>
        <dsp:cNvPr id="0" name=""/>
        <dsp:cNvSpPr/>
      </dsp:nvSpPr>
      <dsp:spPr>
        <a:xfrm>
          <a:off x="6562675" y="819730"/>
          <a:ext cx="1356930" cy="1356930"/>
        </a:xfrm>
        <a:prstGeom prst="ellipse">
          <a:avLst/>
        </a:prstGeom>
        <a:solidFill>
          <a:srgbClr val="DDFF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PEDAGOG  SPECJALNY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ROZMAWIA Z UCZNIEM I RODZICAMI O POTRZEBACH DZIECKA  </a:t>
          </a:r>
        </a:p>
      </dsp:txBody>
      <dsp:txXfrm>
        <a:off x="6761393" y="1018448"/>
        <a:ext cx="959494" cy="959494"/>
      </dsp:txXfrm>
    </dsp:sp>
    <dsp:sp modelId="{90C182EE-F7FB-44E4-A592-B28BDA1C540A}">
      <dsp:nvSpPr>
        <dsp:cNvPr id="0" name=""/>
        <dsp:cNvSpPr/>
      </dsp:nvSpPr>
      <dsp:spPr>
        <a:xfrm>
          <a:off x="7381119" y="2795629"/>
          <a:ext cx="1356930" cy="135693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  FUNKCJONALNA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(ARKUSZE OBSERWACJI</a:t>
          </a:r>
          <a:r>
            <a:rPr lang="pl-PL" sz="900" b="0" kern="1200" dirty="0">
              <a:solidFill>
                <a:schemeClr val="tx1"/>
              </a:solidFill>
            </a:rPr>
            <a:t>)</a:t>
          </a:r>
        </a:p>
      </dsp:txBody>
      <dsp:txXfrm>
        <a:off x="7579837" y="2994347"/>
        <a:ext cx="959494" cy="959494"/>
      </dsp:txXfrm>
    </dsp:sp>
    <dsp:sp modelId="{8562FA14-691A-4F3B-AD12-44C79498E971}">
      <dsp:nvSpPr>
        <dsp:cNvPr id="0" name=""/>
        <dsp:cNvSpPr/>
      </dsp:nvSpPr>
      <dsp:spPr>
        <a:xfrm>
          <a:off x="6562675" y="4771529"/>
          <a:ext cx="1356930" cy="135693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 ZESPOŁU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(FORMULARZ KONSULTACJI)</a:t>
          </a:r>
        </a:p>
      </dsp:txBody>
      <dsp:txXfrm>
        <a:off x="6761393" y="4970247"/>
        <a:ext cx="959494" cy="959494"/>
      </dsp:txXfrm>
    </dsp:sp>
    <dsp:sp modelId="{7FE645F0-F9AA-47B3-87B3-224502200040}">
      <dsp:nvSpPr>
        <dsp:cNvPr id="0" name=""/>
        <dsp:cNvSpPr/>
      </dsp:nvSpPr>
      <dsp:spPr>
        <a:xfrm>
          <a:off x="4586776" y="5589973"/>
          <a:ext cx="1356930" cy="135693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 PRZEZ ZESPÓŁ  WOPFU i IPETU</a:t>
          </a:r>
        </a:p>
      </dsp:txBody>
      <dsp:txXfrm>
        <a:off x="4785494" y="5788691"/>
        <a:ext cx="959494" cy="959494"/>
      </dsp:txXfrm>
    </dsp:sp>
    <dsp:sp modelId="{7A9024FA-9EC3-45DE-9100-249115B2941D}">
      <dsp:nvSpPr>
        <dsp:cNvPr id="0" name=""/>
        <dsp:cNvSpPr/>
      </dsp:nvSpPr>
      <dsp:spPr>
        <a:xfrm>
          <a:off x="2451993" y="4748731"/>
          <a:ext cx="1580458" cy="1356930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REALIZACJA ZAPLANOWANEGO WSPARCIA </a:t>
          </a:r>
        </a:p>
      </dsp:txBody>
      <dsp:txXfrm>
        <a:off x="2683446" y="4947449"/>
        <a:ext cx="1117552" cy="959494"/>
      </dsp:txXfrm>
    </dsp:sp>
    <dsp:sp modelId="{B856C6A4-7B04-4F9B-A6FA-E1AE5B1E07A4}">
      <dsp:nvSpPr>
        <dsp:cNvPr id="0" name=""/>
        <dsp:cNvSpPr/>
      </dsp:nvSpPr>
      <dsp:spPr>
        <a:xfrm>
          <a:off x="1792432" y="2795629"/>
          <a:ext cx="1356930" cy="1356930"/>
        </a:xfrm>
        <a:prstGeom prst="ellipse">
          <a:avLst/>
        </a:prstGeom>
        <a:solidFill>
          <a:srgbClr val="FCD5B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PONOWNE WOPFU - SPRAWDZENIE EFEKTÓW UDZIELANEGO WSPARCIA</a:t>
          </a:r>
        </a:p>
      </dsp:txBody>
      <dsp:txXfrm>
        <a:off x="1991150" y="2994347"/>
        <a:ext cx="959494" cy="959494"/>
      </dsp:txXfrm>
    </dsp:sp>
    <dsp:sp modelId="{1A04156C-E9A2-484A-8004-133FEBF15226}">
      <dsp:nvSpPr>
        <dsp:cNvPr id="0" name=""/>
        <dsp:cNvSpPr/>
      </dsp:nvSpPr>
      <dsp:spPr>
        <a:xfrm>
          <a:off x="2610876" y="819730"/>
          <a:ext cx="1356930" cy="1356930"/>
        </a:xfrm>
        <a:prstGeom prst="ellipse">
          <a:avLst/>
        </a:prstGeom>
        <a:solidFill>
          <a:srgbClr val="FCD5B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RAZIE POTRZEBY -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b="1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MODYFIKACJA IPETU</a:t>
          </a:r>
        </a:p>
      </dsp:txBody>
      <dsp:txXfrm>
        <a:off x="2809594" y="1018448"/>
        <a:ext cx="959494" cy="9594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EE708-2E95-4ECB-B400-460B23C0695E}">
      <dsp:nvSpPr>
        <dsp:cNvPr id="0" name=""/>
        <dsp:cNvSpPr/>
      </dsp:nvSpPr>
      <dsp:spPr>
        <a:xfrm>
          <a:off x="0" y="0"/>
          <a:ext cx="4192954" cy="2434915"/>
        </a:xfrm>
        <a:prstGeom prst="rect">
          <a:avLst/>
        </a:prstGeom>
        <a:solidFill>
          <a:srgbClr val="DDFF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b="0" kern="1200" dirty="0">
              <a:solidFill>
                <a:schemeClr val="tx1"/>
              </a:solidFill>
              <a:latin typeface="open sans"/>
            </a:rPr>
            <a:t>M</a:t>
          </a:r>
          <a:r>
            <a:rPr lang="pl-PL" sz="3200" b="0" i="0" kern="1200" dirty="0">
              <a:solidFill>
                <a:schemeClr val="tx1"/>
              </a:solidFill>
              <a:effectLst/>
              <a:latin typeface="open sans"/>
            </a:rPr>
            <a:t>odel ilościowy  (medyczny)</a:t>
          </a:r>
        </a:p>
      </dsp:txBody>
      <dsp:txXfrm>
        <a:off x="0" y="0"/>
        <a:ext cx="4192954" cy="2434915"/>
      </dsp:txXfrm>
    </dsp:sp>
    <dsp:sp modelId="{B164DF5B-E030-4AD6-BE2B-58E4B6EE9E8B}">
      <dsp:nvSpPr>
        <dsp:cNvPr id="0" name=""/>
        <dsp:cNvSpPr/>
      </dsp:nvSpPr>
      <dsp:spPr>
        <a:xfrm>
          <a:off x="4614206" y="77668"/>
          <a:ext cx="4528851" cy="2454211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b="0" i="0" kern="1200" dirty="0">
              <a:solidFill>
                <a:schemeClr val="tx1"/>
              </a:solidFill>
              <a:effectLst/>
              <a:latin typeface="open sans"/>
            </a:rPr>
            <a:t>Model jakościowy (społeczny) </a:t>
          </a:r>
        </a:p>
      </dsp:txBody>
      <dsp:txXfrm>
        <a:off x="4614206" y="77668"/>
        <a:ext cx="4528851" cy="2454211"/>
      </dsp:txXfrm>
    </dsp:sp>
    <dsp:sp modelId="{75161C12-DA21-48EC-89C4-E325CE1B67A1}">
      <dsp:nvSpPr>
        <dsp:cNvPr id="0" name=""/>
        <dsp:cNvSpPr/>
      </dsp:nvSpPr>
      <dsp:spPr>
        <a:xfrm>
          <a:off x="1368147" y="2951175"/>
          <a:ext cx="6408720" cy="2515772"/>
        </a:xfrm>
        <a:prstGeom prst="rect">
          <a:avLst/>
        </a:prstGeom>
        <a:solidFill>
          <a:srgbClr val="FCD5B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3200" b="0" i="0" kern="1200" dirty="0">
              <a:solidFill>
                <a:schemeClr val="tx1"/>
              </a:solidFill>
              <a:effectLst/>
              <a:latin typeface="open sans"/>
            </a:rPr>
            <a:t>Model   ilościowo - jakościowy</a:t>
          </a:r>
        </a:p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3200" b="0" i="0" kern="1200" dirty="0">
              <a:solidFill>
                <a:schemeClr val="tx1"/>
              </a:solidFill>
              <a:effectLst/>
              <a:latin typeface="open sans"/>
            </a:rPr>
            <a:t> (bio–psycho-społeczny)</a:t>
          </a:r>
        </a:p>
      </dsp:txBody>
      <dsp:txXfrm>
        <a:off x="1368147" y="2951175"/>
        <a:ext cx="6408720" cy="25157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9FD59-6BD7-4E51-BCB9-4A2EC145C995}">
      <dsp:nvSpPr>
        <dsp:cNvPr id="0" name=""/>
        <dsp:cNvSpPr/>
      </dsp:nvSpPr>
      <dsp:spPr>
        <a:xfrm>
          <a:off x="1618069" y="17960"/>
          <a:ext cx="867167" cy="626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618069" y="17960"/>
        <a:ext cx="867167" cy="626597"/>
      </dsp:txXfrm>
    </dsp:sp>
    <dsp:sp modelId="{044C1C1D-4BF9-449C-909F-36F4DFB9B60B}">
      <dsp:nvSpPr>
        <dsp:cNvPr id="0" name=""/>
        <dsp:cNvSpPr/>
      </dsp:nvSpPr>
      <dsp:spPr>
        <a:xfrm>
          <a:off x="264423" y="-160"/>
          <a:ext cx="2349226" cy="2349226"/>
        </a:xfrm>
        <a:prstGeom prst="circularArrow">
          <a:avLst>
            <a:gd name="adj1" fmla="val 5201"/>
            <a:gd name="adj2" fmla="val 335985"/>
            <a:gd name="adj3" fmla="val 21292950"/>
            <a:gd name="adj4" fmla="val 19766494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4BCF01C-D891-41AA-89D3-EC307C8E112E}">
      <dsp:nvSpPr>
        <dsp:cNvPr id="0" name=""/>
        <dsp:cNvSpPr/>
      </dsp:nvSpPr>
      <dsp:spPr>
        <a:xfrm>
          <a:off x="1948889" y="1183225"/>
          <a:ext cx="962761" cy="626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948889" y="1183225"/>
        <a:ext cx="962761" cy="626597"/>
      </dsp:txXfrm>
    </dsp:sp>
    <dsp:sp modelId="{6B48FC2D-6537-4A1A-AC7E-9CDE3FBDBDD6}">
      <dsp:nvSpPr>
        <dsp:cNvPr id="0" name=""/>
        <dsp:cNvSpPr/>
      </dsp:nvSpPr>
      <dsp:spPr>
        <a:xfrm>
          <a:off x="264423" y="-160"/>
          <a:ext cx="2349226" cy="2349226"/>
        </a:xfrm>
        <a:prstGeom prst="circularArrow">
          <a:avLst>
            <a:gd name="adj1" fmla="val 5201"/>
            <a:gd name="adj2" fmla="val 335985"/>
            <a:gd name="adj3" fmla="val 4014396"/>
            <a:gd name="adj4" fmla="val 2253710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EBC8E2C-2237-48F6-A6F6-E95EFECC8B50}">
      <dsp:nvSpPr>
        <dsp:cNvPr id="0" name=""/>
        <dsp:cNvSpPr/>
      </dsp:nvSpPr>
      <dsp:spPr>
        <a:xfrm>
          <a:off x="1125738" y="1903398"/>
          <a:ext cx="626597" cy="626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125738" y="1903398"/>
        <a:ext cx="626597" cy="626597"/>
      </dsp:txXfrm>
    </dsp:sp>
    <dsp:sp modelId="{C7AA3B3E-D3A4-426D-AEA0-297976464B88}">
      <dsp:nvSpPr>
        <dsp:cNvPr id="0" name=""/>
        <dsp:cNvSpPr/>
      </dsp:nvSpPr>
      <dsp:spPr>
        <a:xfrm>
          <a:off x="264423" y="-160"/>
          <a:ext cx="2349226" cy="2349226"/>
        </a:xfrm>
        <a:prstGeom prst="circularArrow">
          <a:avLst>
            <a:gd name="adj1" fmla="val 5201"/>
            <a:gd name="adj2" fmla="val 335985"/>
            <a:gd name="adj3" fmla="val 8210305"/>
            <a:gd name="adj4" fmla="val 6449620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7F538EF-8B76-44BC-9897-FD0E1E8FE076}">
      <dsp:nvSpPr>
        <dsp:cNvPr id="0" name=""/>
        <dsp:cNvSpPr/>
      </dsp:nvSpPr>
      <dsp:spPr>
        <a:xfrm>
          <a:off x="-66257" y="1183225"/>
          <a:ext cx="1028121" cy="626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-66257" y="1183225"/>
        <a:ext cx="1028121" cy="626597"/>
      </dsp:txXfrm>
    </dsp:sp>
    <dsp:sp modelId="{C0B6DC3B-DC74-4F11-BE6D-B3EFD2636721}">
      <dsp:nvSpPr>
        <dsp:cNvPr id="0" name=""/>
        <dsp:cNvSpPr/>
      </dsp:nvSpPr>
      <dsp:spPr>
        <a:xfrm>
          <a:off x="264423" y="-160"/>
          <a:ext cx="2349226" cy="2349226"/>
        </a:xfrm>
        <a:prstGeom prst="circularArrow">
          <a:avLst>
            <a:gd name="adj1" fmla="val 5201"/>
            <a:gd name="adj2" fmla="val 335985"/>
            <a:gd name="adj3" fmla="val 12297521"/>
            <a:gd name="adj4" fmla="val 10771065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E3869B5-3B8A-4314-A213-A15F3709EA6D}">
      <dsp:nvSpPr>
        <dsp:cNvPr id="0" name=""/>
        <dsp:cNvSpPr/>
      </dsp:nvSpPr>
      <dsp:spPr>
        <a:xfrm>
          <a:off x="513122" y="17960"/>
          <a:ext cx="626597" cy="626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accent2">
                <a:lumMod val="50000"/>
              </a:scheme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13122" y="17960"/>
        <a:ext cx="626597" cy="626597"/>
      </dsp:txXfrm>
    </dsp:sp>
    <dsp:sp modelId="{C1F2A547-17DF-4574-BDAA-0AE9ED32CD25}">
      <dsp:nvSpPr>
        <dsp:cNvPr id="0" name=""/>
        <dsp:cNvSpPr/>
      </dsp:nvSpPr>
      <dsp:spPr>
        <a:xfrm>
          <a:off x="264423" y="-160"/>
          <a:ext cx="2349226" cy="2349226"/>
        </a:xfrm>
        <a:prstGeom prst="circularArrow">
          <a:avLst>
            <a:gd name="adj1" fmla="val 5201"/>
            <a:gd name="adj2" fmla="val 335985"/>
            <a:gd name="adj3" fmla="val 16457479"/>
            <a:gd name="adj4" fmla="val 15198630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795FD11B-C990-D3EE-98C9-642DF2327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7393840-AD28-1261-8C22-9F0A1F05AD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05B22-0F83-4863-A83F-4F34B9A08139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00A56537-B6A6-317F-9C9E-4D3E521742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4AEB44A-8457-17AE-DD7F-00A58200DC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515F2-0664-4D18-8049-D962ABB6827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3363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2T14:17:26.03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24431,'9525'32'0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2T14:17:31.19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24191,'8827'0'0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795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9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2784"/>
              </a:lnSpc>
              <a:defRPr sz="222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5" y="539751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432"/>
              </a:lnSpc>
              <a:defRPr sz="1114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1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9"/>
            <a:ext cx="2239772" cy="950530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1" y="4500564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7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6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795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3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2" y="4500562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2784"/>
              </a:lnSpc>
              <a:defRPr sz="222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74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2875094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2227150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8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795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5489768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7" y="7380287"/>
            <a:ext cx="1080742" cy="1793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</p:spTree>
    <p:extLst>
      <p:ext uri="{BB962C8B-B14F-4D97-AF65-F5344CB8AC3E}">
        <p14:creationId xmlns:p14="http://schemas.microsoft.com/office/powerpoint/2010/main" val="15450894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7" y="7380287"/>
            <a:ext cx="1080742" cy="1793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</p:spTree>
    <p:extLst>
      <p:ext uri="{BB962C8B-B14F-4D97-AF65-F5344CB8AC3E}">
        <p14:creationId xmlns:p14="http://schemas.microsoft.com/office/powerpoint/2010/main" val="122530270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6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795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6" y="4500564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1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1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9"/>
            <a:ext cx="2239772" cy="95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9F0F15-3199-08F1-AA77-58FF99A861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344F945-7CCD-B815-01A4-B80CE782A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226FF5-094C-00A8-23A3-F57B53CF2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97215B0-91D3-BD88-8AF3-6AA4C9A8B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46E4719-FA19-9758-6C0E-E202C4F18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572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1E3615-C221-413B-48BA-28657F644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91A50B9-27A9-0121-0A50-C613CE9B3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09BC8B3-AAF0-30E3-687F-BEACBB017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5594301-E69B-BDF9-1585-3080677B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C2FF919-F059-8535-D87B-6DC5D39D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050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BD885A-3BE4-AF6B-1609-B436B8386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6110FAE-58E4-51A8-091B-AB4988926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2B2EFB-3D7E-AB5C-4653-1244B1C6C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42CBC0C-856D-AEB5-B131-3881921C2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3DA1E0-9E45-56D2-009E-C056AAFD0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1807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356C60-50D6-DCB8-ABCC-83025EE50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F8B0B99-3C32-4530-2EEA-571F547A63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D897E6B-5FAE-DD78-C595-B323774E7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4754AEF-D1A1-E790-3121-40CD1A07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3DAC977-A2EA-0A83-154F-536D320EA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0382C20-A09B-429D-D904-C012ADE6D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0781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50FF02-3883-E3FF-9B71-19FAA617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4CD1B2C-094B-A973-ED1F-5B5BEF1EF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E065F5F6-947C-FB3A-3501-F1D50C1E2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F2DC9E2-51F2-C90E-C6DB-BC1BE326D2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1B77EBF-B202-5C2E-E4DE-8E5A1DAE49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47EF4AC-A2DF-9C3B-CA86-8257C0FD7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11C6285D-212E-9820-E860-590C8BDE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6C8B803-E442-1D6D-DAFB-B52BA6109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9098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B5835B-DF0E-22AF-2066-DA04AB76F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6EA35DF-AFB0-FFCD-3202-CBC6A0B8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262640C-A6A9-15CF-30C6-D840D60E6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098DD0B-5A7B-0477-B436-342A27B6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9694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FC71DA63-635A-6C97-E8BA-ED4E7BAEA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6EBA8D6-CF4E-61B2-6E36-9CD2E400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F17DAD3-1A70-6E31-49B4-05ED3A7C2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334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88B554-DA5A-7BD6-BD8C-F5B9140AC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F7A5E5F-C042-FE6B-3EA0-9E24B2010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A9E1910-F27A-302A-D2C1-662AB6379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23E2D24-D04B-6F4D-7346-E82C5C7D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DC99423-EC7B-4886-C612-B8394E6E9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4A12501-2FD3-EDEC-DC6B-0199F9C19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05677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E9117DF-2CA1-7665-BF5C-6657A0664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7DEEBE7-C8C2-748C-833C-DBFA5D21B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C1A8C9E-2E6E-7548-D499-802FD739B6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36A6B5F-A8E2-0B42-08FE-EE2EF020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6966413-3739-6836-6D6D-BAEC0F4F5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23520B3-21CC-8667-D08A-E239C0E8C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781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3400D5-2056-5701-2341-5DD51A524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1E449C8-033E-4EDF-84F6-878AEFF52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04CF6A-7004-157B-F3D6-15D40D826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485AF13-901F-4790-5BBB-F6FD43D3D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C2F3F2A-B4C9-CF36-76A3-F35F15F2A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9932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80AD16F-0731-E187-E374-B204CD754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D441109-4BCB-4170-396E-BDF2F905A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E79EF6-DAF3-7915-5D4C-50ED95DD3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131F8C-01A7-EFCB-AE8A-F8E298C2A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D492C7C-D62A-209F-981C-2F7C73C50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8057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0"/>
            <a:ext cx="7914912" cy="1270445"/>
          </a:xfrm>
        </p:spPr>
        <p:txBody>
          <a:bodyPr/>
          <a:lstStyle>
            <a:lvl1pPr marL="0" indent="0" algn="ctr">
              <a:defRPr sz="1653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6"/>
            <a:ext cx="7998442" cy="2936374"/>
          </a:xfrm>
        </p:spPr>
        <p:txBody>
          <a:bodyPr/>
          <a:lstStyle>
            <a:lvl1pPr marL="1511915" indent="0">
              <a:defRPr sz="2976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72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755957">
              <a:spcBef>
                <a:spcPts val="45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653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755957">
              <a:spcBef>
                <a:spcPct val="50000"/>
              </a:spcBef>
            </a:pPr>
            <a:endParaRPr lang="pl-PL" sz="1653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4028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45485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4"/>
            <a:ext cx="9088041" cy="1501435"/>
          </a:xfrm>
        </p:spPr>
        <p:txBody>
          <a:bodyPr anchor="t"/>
          <a:lstStyle>
            <a:lvl1pPr algn="l">
              <a:defRPr sz="3307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653"/>
            </a:lvl1pPr>
            <a:lvl2pPr marL="377979" indent="0">
              <a:buNone/>
              <a:defRPr sz="1488"/>
            </a:lvl2pPr>
            <a:lvl3pPr marL="755957" indent="0">
              <a:buNone/>
              <a:defRPr sz="1323"/>
            </a:lvl3pPr>
            <a:lvl4pPr marL="1133936" indent="0">
              <a:buNone/>
              <a:defRPr sz="1157"/>
            </a:lvl4pPr>
            <a:lvl5pPr marL="1511915" indent="0">
              <a:buNone/>
              <a:defRPr sz="1157"/>
            </a:lvl5pPr>
            <a:lvl6pPr marL="1889893" indent="0">
              <a:buNone/>
              <a:defRPr sz="1157"/>
            </a:lvl6pPr>
            <a:lvl7pPr marL="2267872" indent="0">
              <a:buNone/>
              <a:defRPr sz="1157"/>
            </a:lvl7pPr>
            <a:lvl8pPr marL="2645851" indent="0">
              <a:buNone/>
              <a:defRPr sz="1157"/>
            </a:lvl8pPr>
            <a:lvl9pPr marL="3023829" indent="0">
              <a:buNone/>
              <a:defRPr sz="115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7174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0"/>
            <a:ext cx="4300857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6" y="1240700"/>
            <a:ext cx="4300855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86102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9376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60007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61295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0"/>
            <a:ext cx="5977020" cy="6451973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2" y="1581935"/>
            <a:ext cx="3517533" cy="5171028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1300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93285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0657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5" y="127748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3" y="127748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91872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08"/>
            <a:ext cx="7914912" cy="1270445"/>
          </a:xfrm>
        </p:spPr>
        <p:txBody>
          <a:bodyPr/>
          <a:lstStyle>
            <a:lvl1pPr marL="0" indent="0" algn="ctr">
              <a:defRPr sz="2205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0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8" y="1319444"/>
            <a:ext cx="7998442" cy="2936374"/>
          </a:xfrm>
        </p:spPr>
        <p:txBody>
          <a:bodyPr/>
          <a:lstStyle>
            <a:lvl1pPr marL="2015886" indent="0">
              <a:defRPr sz="3968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59" y="6002242"/>
            <a:ext cx="7998441" cy="94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1007943">
              <a:spcBef>
                <a:spcPts val="606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2205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1007943">
              <a:spcBef>
                <a:spcPct val="50000"/>
              </a:spcBef>
            </a:pPr>
            <a:endParaRPr lang="pl-PL" sz="2205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38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65472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5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2205"/>
            </a:lvl1pPr>
            <a:lvl2pPr marL="503972" indent="0">
              <a:buNone/>
              <a:defRPr sz="1984"/>
            </a:lvl2pPr>
            <a:lvl3pPr marL="1007943" indent="0">
              <a:buNone/>
              <a:defRPr sz="1764"/>
            </a:lvl3pPr>
            <a:lvl4pPr marL="1511915" indent="0">
              <a:buNone/>
              <a:defRPr sz="1543"/>
            </a:lvl4pPr>
            <a:lvl5pPr marL="2015886" indent="0">
              <a:buNone/>
              <a:defRPr sz="1543"/>
            </a:lvl5pPr>
            <a:lvl6pPr marL="2519858" indent="0">
              <a:buNone/>
              <a:defRPr sz="1543"/>
            </a:lvl6pPr>
            <a:lvl7pPr marL="3023829" indent="0">
              <a:buNone/>
              <a:defRPr sz="1543"/>
            </a:lvl7pPr>
            <a:lvl8pPr marL="3527801" indent="0">
              <a:buNone/>
              <a:defRPr sz="1543"/>
            </a:lvl8pPr>
            <a:lvl9pPr marL="4031772" indent="0">
              <a:buNone/>
              <a:defRPr sz="1543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11739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1" y="1240698"/>
            <a:ext cx="4300857" cy="57905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5" y="1240698"/>
            <a:ext cx="4300855" cy="57905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31517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18277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94658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61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88"/>
            <a:ext cx="5977020" cy="6451973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1" y="1581933"/>
            <a:ext cx="3517533" cy="5171028"/>
          </a:xfrm>
        </p:spPr>
        <p:txBody>
          <a:bodyPr/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71137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90993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50435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4" y="127745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2" y="127745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77310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0"/>
            <a:ext cx="7914912" cy="1270445"/>
          </a:xfrm>
        </p:spPr>
        <p:txBody>
          <a:bodyPr/>
          <a:lstStyle>
            <a:lvl1pPr marL="0" indent="0" algn="ctr">
              <a:defRPr sz="1653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6"/>
            <a:ext cx="7998442" cy="2936374"/>
          </a:xfrm>
        </p:spPr>
        <p:txBody>
          <a:bodyPr/>
          <a:lstStyle>
            <a:lvl1pPr marL="1511915" indent="0">
              <a:defRPr sz="2976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72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755957">
              <a:spcBef>
                <a:spcPts val="45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653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755957">
              <a:spcBef>
                <a:spcPct val="50000"/>
              </a:spcBef>
            </a:pPr>
            <a:endParaRPr lang="pl-PL" sz="1653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9639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69576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4"/>
            <a:ext cx="9088041" cy="1501435"/>
          </a:xfrm>
        </p:spPr>
        <p:txBody>
          <a:bodyPr anchor="t"/>
          <a:lstStyle>
            <a:lvl1pPr algn="l">
              <a:defRPr sz="3307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653"/>
            </a:lvl1pPr>
            <a:lvl2pPr marL="377979" indent="0">
              <a:buNone/>
              <a:defRPr sz="1488"/>
            </a:lvl2pPr>
            <a:lvl3pPr marL="755957" indent="0">
              <a:buNone/>
              <a:defRPr sz="1323"/>
            </a:lvl3pPr>
            <a:lvl4pPr marL="1133936" indent="0">
              <a:buNone/>
              <a:defRPr sz="1157"/>
            </a:lvl4pPr>
            <a:lvl5pPr marL="1511915" indent="0">
              <a:buNone/>
              <a:defRPr sz="1157"/>
            </a:lvl5pPr>
            <a:lvl6pPr marL="1889893" indent="0">
              <a:buNone/>
              <a:defRPr sz="1157"/>
            </a:lvl6pPr>
            <a:lvl7pPr marL="2267872" indent="0">
              <a:buNone/>
              <a:defRPr sz="1157"/>
            </a:lvl7pPr>
            <a:lvl8pPr marL="2645851" indent="0">
              <a:buNone/>
              <a:defRPr sz="1157"/>
            </a:lvl8pPr>
            <a:lvl9pPr marL="3023829" indent="0">
              <a:buNone/>
              <a:defRPr sz="115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43950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0"/>
            <a:ext cx="4300857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6" y="1240700"/>
            <a:ext cx="4300855" cy="5790501"/>
          </a:xfrm>
        </p:spPr>
        <p:txBody>
          <a:bodyPr/>
          <a:lstStyle>
            <a:lvl1pPr>
              <a:defRPr sz="2315"/>
            </a:lvl1pPr>
            <a:lvl2pPr>
              <a:defRPr sz="1984"/>
            </a:lvl2pPr>
            <a:lvl3pPr>
              <a:defRPr sz="1653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934427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79" indent="0">
              <a:buNone/>
              <a:defRPr sz="1653" b="1"/>
            </a:lvl2pPr>
            <a:lvl3pPr marL="755957" indent="0">
              <a:buNone/>
              <a:defRPr sz="1488" b="1"/>
            </a:lvl3pPr>
            <a:lvl4pPr marL="1133936" indent="0">
              <a:buNone/>
              <a:defRPr sz="1323" b="1"/>
            </a:lvl4pPr>
            <a:lvl5pPr marL="1511915" indent="0">
              <a:buNone/>
              <a:defRPr sz="1323" b="1"/>
            </a:lvl5pPr>
            <a:lvl6pPr marL="1889893" indent="0">
              <a:buNone/>
              <a:defRPr sz="1323" b="1"/>
            </a:lvl6pPr>
            <a:lvl7pPr marL="2267872" indent="0">
              <a:buNone/>
              <a:defRPr sz="1323" b="1"/>
            </a:lvl7pPr>
            <a:lvl8pPr marL="2645851" indent="0">
              <a:buNone/>
              <a:defRPr sz="1323" b="1"/>
            </a:lvl8pPr>
            <a:lvl9pPr marL="3023829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1984"/>
            </a:lvl1pPr>
            <a:lvl2pPr>
              <a:defRPr sz="1653"/>
            </a:lvl2pPr>
            <a:lvl3pPr>
              <a:defRPr sz="1488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04663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24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11116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0"/>
            <a:ext cx="5977020" cy="6451973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2" y="1581935"/>
            <a:ext cx="3517533" cy="5171028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75166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653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157"/>
            </a:lvl1pPr>
            <a:lvl2pPr marL="377979" indent="0">
              <a:buNone/>
              <a:defRPr sz="992"/>
            </a:lvl2pPr>
            <a:lvl3pPr marL="755957" indent="0">
              <a:buNone/>
              <a:defRPr sz="827"/>
            </a:lvl3pPr>
            <a:lvl4pPr marL="1133936" indent="0">
              <a:buNone/>
              <a:defRPr sz="744"/>
            </a:lvl4pPr>
            <a:lvl5pPr marL="1511915" indent="0">
              <a:buNone/>
              <a:defRPr sz="744"/>
            </a:lvl5pPr>
            <a:lvl6pPr marL="1889893" indent="0">
              <a:buNone/>
              <a:defRPr sz="744"/>
            </a:lvl6pPr>
            <a:lvl7pPr marL="2267872" indent="0">
              <a:buNone/>
              <a:defRPr sz="744"/>
            </a:lvl7pPr>
            <a:lvl8pPr marL="2645851" indent="0">
              <a:buNone/>
              <a:defRPr sz="744"/>
            </a:lvl8pPr>
            <a:lvl9pPr marL="3023829" indent="0">
              <a:buNone/>
              <a:defRPr sz="744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0521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06788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5" y="127748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3" y="127748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49967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12"/>
            <a:ext cx="7914912" cy="1270445"/>
          </a:xfrm>
        </p:spPr>
        <p:txBody>
          <a:bodyPr/>
          <a:lstStyle>
            <a:lvl1pPr marL="0" indent="0" algn="ctr">
              <a:defRPr sz="124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0" y="7001454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9" y="1319448"/>
            <a:ext cx="7998442" cy="2936374"/>
          </a:xfrm>
        </p:spPr>
        <p:txBody>
          <a:bodyPr/>
          <a:lstStyle>
            <a:lvl1pPr marL="1133936" indent="0">
              <a:defRPr sz="2232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60" y="6002243"/>
            <a:ext cx="7998441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566968">
              <a:spcBef>
                <a:spcPts val="34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240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566968">
              <a:spcBef>
                <a:spcPct val="50000"/>
              </a:spcBef>
            </a:pPr>
            <a:endParaRPr lang="pl-PL" sz="124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1057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08983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6"/>
            <a:ext cx="9088041" cy="1501435"/>
          </a:xfrm>
        </p:spPr>
        <p:txBody>
          <a:bodyPr anchor="t"/>
          <a:lstStyle>
            <a:lvl1pPr algn="l">
              <a:defRPr sz="248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240"/>
            </a:lvl1pPr>
            <a:lvl2pPr marL="283484" indent="0">
              <a:buNone/>
              <a:defRPr sz="1117"/>
            </a:lvl2pPr>
            <a:lvl3pPr marL="566968" indent="0">
              <a:buNone/>
              <a:defRPr sz="992"/>
            </a:lvl3pPr>
            <a:lvl4pPr marL="850452" indent="0">
              <a:buNone/>
              <a:defRPr sz="869"/>
            </a:lvl4pPr>
            <a:lvl5pPr marL="1133936" indent="0">
              <a:buNone/>
              <a:defRPr sz="869"/>
            </a:lvl5pPr>
            <a:lvl6pPr marL="1417420" indent="0">
              <a:buNone/>
              <a:defRPr sz="869"/>
            </a:lvl6pPr>
            <a:lvl7pPr marL="1700904" indent="0">
              <a:buNone/>
              <a:defRPr sz="869"/>
            </a:lvl7pPr>
            <a:lvl8pPr marL="1984388" indent="0">
              <a:buNone/>
              <a:defRPr sz="869"/>
            </a:lvl8pPr>
            <a:lvl9pPr marL="2267872" indent="0">
              <a:buNone/>
              <a:defRPr sz="86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86933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702"/>
            <a:ext cx="4300857" cy="5790501"/>
          </a:xfrm>
        </p:spPr>
        <p:txBody>
          <a:bodyPr/>
          <a:lstStyle>
            <a:lvl1pPr>
              <a:defRPr sz="1736"/>
            </a:lvl1pPr>
            <a:lvl2pPr>
              <a:defRPr sz="1488"/>
            </a:lvl2pPr>
            <a:lvl3pPr>
              <a:defRPr sz="1240"/>
            </a:lvl3pPr>
            <a:lvl4pPr>
              <a:defRPr sz="1117"/>
            </a:lvl4pPr>
            <a:lvl5pPr>
              <a:defRPr sz="1117"/>
            </a:lvl5pPr>
            <a:lvl6pPr>
              <a:defRPr sz="1117"/>
            </a:lvl6pPr>
            <a:lvl7pPr>
              <a:defRPr sz="1117"/>
            </a:lvl7pPr>
            <a:lvl8pPr>
              <a:defRPr sz="1117"/>
            </a:lvl8pPr>
            <a:lvl9pPr>
              <a:defRPr sz="1117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7" y="1240702"/>
            <a:ext cx="4300855" cy="5790501"/>
          </a:xfrm>
        </p:spPr>
        <p:txBody>
          <a:bodyPr/>
          <a:lstStyle>
            <a:lvl1pPr>
              <a:defRPr sz="1736"/>
            </a:lvl1pPr>
            <a:lvl2pPr>
              <a:defRPr sz="1488"/>
            </a:lvl2pPr>
            <a:lvl3pPr>
              <a:defRPr sz="1240"/>
            </a:lvl3pPr>
            <a:lvl4pPr>
              <a:defRPr sz="1117"/>
            </a:lvl4pPr>
            <a:lvl5pPr>
              <a:defRPr sz="1117"/>
            </a:lvl5pPr>
            <a:lvl6pPr>
              <a:defRPr sz="1117"/>
            </a:lvl6pPr>
            <a:lvl7pPr>
              <a:defRPr sz="1117"/>
            </a:lvl7pPr>
            <a:lvl8pPr>
              <a:defRPr sz="1117"/>
            </a:lvl8pPr>
            <a:lvl9pPr>
              <a:defRPr sz="1117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56132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484" indent="0">
              <a:buNone/>
              <a:defRPr sz="1240" b="1"/>
            </a:lvl2pPr>
            <a:lvl3pPr marL="566968" indent="0">
              <a:buNone/>
              <a:defRPr sz="1117" b="1"/>
            </a:lvl3pPr>
            <a:lvl4pPr marL="850452" indent="0">
              <a:buNone/>
              <a:defRPr sz="992" b="1"/>
            </a:lvl4pPr>
            <a:lvl5pPr marL="1133936" indent="0">
              <a:buNone/>
              <a:defRPr sz="992" b="1"/>
            </a:lvl5pPr>
            <a:lvl6pPr marL="1417420" indent="0">
              <a:buNone/>
              <a:defRPr sz="992" b="1"/>
            </a:lvl6pPr>
            <a:lvl7pPr marL="1700904" indent="0">
              <a:buNone/>
              <a:defRPr sz="992" b="1"/>
            </a:lvl7pPr>
            <a:lvl8pPr marL="1984388" indent="0">
              <a:buNone/>
              <a:defRPr sz="992" b="1"/>
            </a:lvl8pPr>
            <a:lvl9pPr marL="2267872" indent="0">
              <a:buNone/>
              <a:defRPr sz="99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488"/>
            </a:lvl1pPr>
            <a:lvl2pPr>
              <a:defRPr sz="1240"/>
            </a:lvl2pPr>
            <a:lvl3pPr>
              <a:defRPr sz="111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5" y="1692178"/>
            <a:ext cx="4725930" cy="705219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484" indent="0">
              <a:buNone/>
              <a:defRPr sz="1240" b="1"/>
            </a:lvl2pPr>
            <a:lvl3pPr marL="566968" indent="0">
              <a:buNone/>
              <a:defRPr sz="1117" b="1"/>
            </a:lvl3pPr>
            <a:lvl4pPr marL="850452" indent="0">
              <a:buNone/>
              <a:defRPr sz="992" b="1"/>
            </a:lvl4pPr>
            <a:lvl5pPr marL="1133936" indent="0">
              <a:buNone/>
              <a:defRPr sz="992" b="1"/>
            </a:lvl5pPr>
            <a:lvl6pPr marL="1417420" indent="0">
              <a:buNone/>
              <a:defRPr sz="992" b="1"/>
            </a:lvl6pPr>
            <a:lvl7pPr marL="1700904" indent="0">
              <a:buNone/>
              <a:defRPr sz="992" b="1"/>
            </a:lvl7pPr>
            <a:lvl8pPr marL="1984388" indent="0">
              <a:buNone/>
              <a:defRPr sz="992" b="1"/>
            </a:lvl8pPr>
            <a:lvl9pPr marL="2267872" indent="0">
              <a:buNone/>
              <a:defRPr sz="99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5" y="2397397"/>
            <a:ext cx="4725930" cy="4355563"/>
          </a:xfrm>
        </p:spPr>
        <p:txBody>
          <a:bodyPr/>
          <a:lstStyle>
            <a:lvl1pPr>
              <a:defRPr sz="1488"/>
            </a:lvl1pPr>
            <a:lvl2pPr>
              <a:defRPr sz="1240"/>
            </a:lvl2pPr>
            <a:lvl3pPr>
              <a:defRPr sz="111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171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210225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56729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3" y="300987"/>
            <a:ext cx="3517533" cy="1280945"/>
          </a:xfrm>
        </p:spPr>
        <p:txBody>
          <a:bodyPr anchor="b"/>
          <a:lstStyle>
            <a:lvl1pPr algn="l">
              <a:defRPr sz="124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92"/>
            <a:ext cx="5977020" cy="6451973"/>
          </a:xfrm>
        </p:spPr>
        <p:txBody>
          <a:bodyPr/>
          <a:lstStyle>
            <a:lvl1pPr>
              <a:defRPr sz="1984"/>
            </a:lvl1pPr>
            <a:lvl2pPr>
              <a:defRPr sz="1736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3" y="1581936"/>
            <a:ext cx="3517533" cy="5171028"/>
          </a:xfrm>
        </p:spPr>
        <p:txBody>
          <a:bodyPr/>
          <a:lstStyle>
            <a:lvl1pPr marL="0" indent="0">
              <a:buNone/>
              <a:defRPr sz="869"/>
            </a:lvl1pPr>
            <a:lvl2pPr marL="283484" indent="0">
              <a:buNone/>
              <a:defRPr sz="744"/>
            </a:lvl2pPr>
            <a:lvl3pPr marL="566968" indent="0">
              <a:buNone/>
              <a:defRPr sz="621"/>
            </a:lvl3pPr>
            <a:lvl4pPr marL="850452" indent="0">
              <a:buNone/>
              <a:defRPr sz="558"/>
            </a:lvl4pPr>
            <a:lvl5pPr marL="1133936" indent="0">
              <a:buNone/>
              <a:defRPr sz="558"/>
            </a:lvl5pPr>
            <a:lvl6pPr marL="1417420" indent="0">
              <a:buNone/>
              <a:defRPr sz="558"/>
            </a:lvl6pPr>
            <a:lvl7pPr marL="1700904" indent="0">
              <a:buNone/>
              <a:defRPr sz="558"/>
            </a:lvl7pPr>
            <a:lvl8pPr marL="1984388" indent="0">
              <a:buNone/>
              <a:defRPr sz="558"/>
            </a:lvl8pPr>
            <a:lvl9pPr marL="2267872" indent="0">
              <a:buNone/>
              <a:defRPr sz="55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04638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24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1984"/>
            </a:lvl1pPr>
            <a:lvl2pPr marL="283484" indent="0">
              <a:buNone/>
              <a:defRPr sz="1736"/>
            </a:lvl2pPr>
            <a:lvl3pPr marL="566968" indent="0">
              <a:buNone/>
              <a:defRPr sz="1488"/>
            </a:lvl3pPr>
            <a:lvl4pPr marL="850452" indent="0">
              <a:buNone/>
              <a:defRPr sz="1240"/>
            </a:lvl4pPr>
            <a:lvl5pPr marL="1133936" indent="0">
              <a:buNone/>
              <a:defRPr sz="1240"/>
            </a:lvl5pPr>
            <a:lvl6pPr marL="1417420" indent="0">
              <a:buNone/>
              <a:defRPr sz="1240"/>
            </a:lvl6pPr>
            <a:lvl7pPr marL="1700904" indent="0">
              <a:buNone/>
              <a:defRPr sz="1240"/>
            </a:lvl7pPr>
            <a:lvl8pPr marL="1984388" indent="0">
              <a:buNone/>
              <a:defRPr sz="1240"/>
            </a:lvl8pPr>
            <a:lvl9pPr marL="2267872" indent="0">
              <a:buNone/>
              <a:defRPr sz="124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869"/>
            </a:lvl1pPr>
            <a:lvl2pPr marL="283484" indent="0">
              <a:buNone/>
              <a:defRPr sz="744"/>
            </a:lvl2pPr>
            <a:lvl3pPr marL="566968" indent="0">
              <a:buNone/>
              <a:defRPr sz="621"/>
            </a:lvl3pPr>
            <a:lvl4pPr marL="850452" indent="0">
              <a:buNone/>
              <a:defRPr sz="558"/>
            </a:lvl4pPr>
            <a:lvl5pPr marL="1133936" indent="0">
              <a:buNone/>
              <a:defRPr sz="558"/>
            </a:lvl5pPr>
            <a:lvl6pPr marL="1417420" indent="0">
              <a:buNone/>
              <a:defRPr sz="558"/>
            </a:lvl6pPr>
            <a:lvl7pPr marL="1700904" indent="0">
              <a:buNone/>
              <a:defRPr sz="558"/>
            </a:lvl7pPr>
            <a:lvl8pPr marL="1984388" indent="0">
              <a:buNone/>
              <a:defRPr sz="558"/>
            </a:lvl8pPr>
            <a:lvl9pPr marL="2267872" indent="0">
              <a:buNone/>
              <a:defRPr sz="55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89827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94170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6" y="127750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4" y="127750"/>
            <a:ext cx="6799325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31034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09"/>
            <a:ext cx="7914912" cy="1270445"/>
          </a:xfrm>
        </p:spPr>
        <p:txBody>
          <a:bodyPr/>
          <a:lstStyle>
            <a:lvl1pPr marL="0" indent="0" algn="ctr">
              <a:defRPr sz="1754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8" y="1319445"/>
            <a:ext cx="7998442" cy="2936374"/>
          </a:xfrm>
        </p:spPr>
        <p:txBody>
          <a:bodyPr/>
          <a:lstStyle>
            <a:lvl1pPr marL="1603858" indent="0">
              <a:defRPr sz="3157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59" y="6002243"/>
            <a:ext cx="7998441" cy="76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801929">
              <a:spcBef>
                <a:spcPts val="48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754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801929">
              <a:spcBef>
                <a:spcPct val="50000"/>
              </a:spcBef>
            </a:pPr>
            <a:endParaRPr lang="pl-PL" sz="1754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980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64042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3"/>
            <a:ext cx="9088041" cy="1501435"/>
          </a:xfrm>
        </p:spPr>
        <p:txBody>
          <a:bodyPr anchor="t"/>
          <a:lstStyle>
            <a:lvl1pPr algn="l">
              <a:defRPr sz="3508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754"/>
            </a:lvl1pPr>
            <a:lvl2pPr marL="400964" indent="0">
              <a:buNone/>
              <a:defRPr sz="1579"/>
            </a:lvl2pPr>
            <a:lvl3pPr marL="801929" indent="0">
              <a:buNone/>
              <a:defRPr sz="1403"/>
            </a:lvl3pPr>
            <a:lvl4pPr marL="1202893" indent="0">
              <a:buNone/>
              <a:defRPr sz="1228"/>
            </a:lvl4pPr>
            <a:lvl5pPr marL="1603858" indent="0">
              <a:buNone/>
              <a:defRPr sz="1228"/>
            </a:lvl5pPr>
            <a:lvl6pPr marL="2004822" indent="0">
              <a:buNone/>
              <a:defRPr sz="1228"/>
            </a:lvl6pPr>
            <a:lvl7pPr marL="2405786" indent="0">
              <a:buNone/>
              <a:defRPr sz="1228"/>
            </a:lvl7pPr>
            <a:lvl8pPr marL="2806751" indent="0">
              <a:buNone/>
              <a:defRPr sz="1228"/>
            </a:lvl8pPr>
            <a:lvl9pPr marL="3207715" indent="0">
              <a:buNone/>
              <a:defRPr sz="122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86762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699"/>
            <a:ext cx="4300856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5" y="1240699"/>
            <a:ext cx="4300855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066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2848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16022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7157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89"/>
            <a:ext cx="5977021" cy="6451973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82254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87299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90504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4" y="127747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1" y="127747"/>
            <a:ext cx="6799326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68948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258" y="4493809"/>
            <a:ext cx="7914912" cy="1270445"/>
          </a:xfrm>
        </p:spPr>
        <p:txBody>
          <a:bodyPr/>
          <a:lstStyle>
            <a:lvl1pPr marL="0" indent="0" algn="ctr">
              <a:defRPr sz="1754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78728" y="1319445"/>
            <a:ext cx="7998442" cy="2936374"/>
          </a:xfrm>
        </p:spPr>
        <p:txBody>
          <a:bodyPr/>
          <a:lstStyle>
            <a:lvl1pPr marL="1603858" indent="0">
              <a:defRPr sz="3157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62259" y="6002243"/>
            <a:ext cx="7998441" cy="76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801929">
              <a:spcBef>
                <a:spcPts val="482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sz="1754">
                <a:solidFill>
                  <a:schemeClr val="bg1"/>
                </a:solidFill>
                <a:latin typeface="Century Gothic" pitchFamily="34" charset="0"/>
              </a:rPr>
              <a:t>Instytut Fizyki Teoretycznej</a:t>
            </a:r>
          </a:p>
          <a:p>
            <a:pPr defTabSz="801929">
              <a:spcBef>
                <a:spcPct val="50000"/>
              </a:spcBef>
            </a:pPr>
            <a:endParaRPr lang="pl-PL" sz="1754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12981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7E48E-6DE6-4807-99AE-13F06F99DD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284596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4580" y="4857793"/>
            <a:ext cx="9088041" cy="1501435"/>
          </a:xfrm>
        </p:spPr>
        <p:txBody>
          <a:bodyPr anchor="t"/>
          <a:lstStyle>
            <a:lvl1pPr algn="l">
              <a:defRPr sz="3508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1754"/>
            </a:lvl1pPr>
            <a:lvl2pPr marL="400964" indent="0">
              <a:buNone/>
              <a:defRPr sz="1579"/>
            </a:lvl2pPr>
            <a:lvl3pPr marL="801929" indent="0">
              <a:buNone/>
              <a:defRPr sz="1403"/>
            </a:lvl3pPr>
            <a:lvl4pPr marL="1202893" indent="0">
              <a:buNone/>
              <a:defRPr sz="1228"/>
            </a:lvl4pPr>
            <a:lvl5pPr marL="1603858" indent="0">
              <a:buNone/>
              <a:defRPr sz="1228"/>
            </a:lvl5pPr>
            <a:lvl6pPr marL="2004822" indent="0">
              <a:buNone/>
              <a:defRPr sz="1228"/>
            </a:lvl6pPr>
            <a:lvl7pPr marL="2405786" indent="0">
              <a:buNone/>
              <a:defRPr sz="1228"/>
            </a:lvl7pPr>
            <a:lvl8pPr marL="2806751" indent="0">
              <a:buNone/>
              <a:defRPr sz="1228"/>
            </a:lvl8pPr>
            <a:lvl9pPr marL="3207715" indent="0">
              <a:buNone/>
              <a:defRPr sz="122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19A142-1430-4454-9503-B717F3D7D8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06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88452" y="1240699"/>
            <a:ext cx="4300856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67505" y="1240699"/>
            <a:ext cx="4300855" cy="5790501"/>
          </a:xfrm>
        </p:spPr>
        <p:txBody>
          <a:bodyPr/>
          <a:lstStyle>
            <a:lvl1pPr>
              <a:defRPr sz="2456"/>
            </a:lvl1pPr>
            <a:lvl2pPr>
              <a:defRPr sz="2105"/>
            </a:lvl2pPr>
            <a:lvl3pPr>
              <a:defRPr sz="1754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0C704F9-C5F5-461B-8E84-7FE41E58157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44624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2105"/>
            </a:lvl1pPr>
            <a:lvl2pPr>
              <a:defRPr sz="1754"/>
            </a:lvl2pPr>
            <a:lvl3pPr>
              <a:defRPr sz="1579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CF061F-16EF-42CC-A4D1-818035E53C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42423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EC15FF-0497-409E-91F1-F7C604B610B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70838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6DDD7C-D6AC-4B43-9C0E-39826C510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29479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80202" y="300989"/>
            <a:ext cx="5977021" cy="6451973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46CDD9-A050-41FC-AC38-AD6BA30E9B1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093086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228"/>
            </a:lvl1pPr>
            <a:lvl2pPr marL="400964" indent="0">
              <a:buNone/>
              <a:defRPr sz="1052"/>
            </a:lvl2pPr>
            <a:lvl3pPr marL="801929" indent="0">
              <a:buNone/>
              <a:defRPr sz="877"/>
            </a:lvl3pPr>
            <a:lvl4pPr marL="1202893" indent="0">
              <a:buNone/>
              <a:defRPr sz="789"/>
            </a:lvl4pPr>
            <a:lvl5pPr marL="1603858" indent="0">
              <a:buNone/>
              <a:defRPr sz="789"/>
            </a:lvl5pPr>
            <a:lvl6pPr marL="2004822" indent="0">
              <a:buNone/>
              <a:defRPr sz="789"/>
            </a:lvl6pPr>
            <a:lvl7pPr marL="2405786" indent="0">
              <a:buNone/>
              <a:defRPr sz="789"/>
            </a:lvl7pPr>
            <a:lvl8pPr marL="2806751" indent="0">
              <a:buNone/>
              <a:defRPr sz="789"/>
            </a:lvl8pPr>
            <a:lvl9pPr marL="3207715" indent="0">
              <a:buNone/>
              <a:defRPr sz="789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EFF5AE-77DB-44B3-8F96-69632BEF097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941469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EA00DE-B07C-455E-BA09-CEE805DCBD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630389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65974" y="127747"/>
            <a:ext cx="2325840" cy="690345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388451" y="127747"/>
            <a:ext cx="6799326" cy="690345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3F2CD6-EC06-41F3-9A9A-7C90CD75526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01718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6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798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pPr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0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49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24055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436444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</p:spTree>
    <p:extLst>
      <p:ext uri="{BB962C8B-B14F-4D97-AF65-F5344CB8AC3E}">
        <p14:creationId xmlns:p14="http://schemas.microsoft.com/office/powerpoint/2010/main" val="240920140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38310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49960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60400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4" y="1973819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2" y="0"/>
            <a:ext cx="4986337" cy="26939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1" y="1973819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3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9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5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5"/>
            <a:ext cx="7920115" cy="1107676"/>
          </a:xfrm>
        </p:spPr>
        <p:txBody>
          <a:bodyPr anchor="t" anchorCtr="0">
            <a:normAutofit/>
          </a:bodyPr>
          <a:lstStyle>
            <a:lvl1pPr algn="l">
              <a:lnSpc>
                <a:spcPts val="3183"/>
              </a:lnSpc>
              <a:defRPr sz="254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9" y="4861795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2784"/>
              </a:lnSpc>
              <a:buNone/>
              <a:defRPr sz="2228" b="1">
                <a:solidFill>
                  <a:schemeClr val="tx2"/>
                </a:solidFill>
              </a:defRPr>
            </a:lvl1pPr>
            <a:lvl2pPr marL="400967" indent="0" algn="ctr">
              <a:buNone/>
              <a:defRPr sz="1754"/>
            </a:lvl2pPr>
            <a:lvl3pPr marL="801934" indent="0" algn="ctr">
              <a:buNone/>
              <a:defRPr sz="1579"/>
            </a:lvl3pPr>
            <a:lvl4pPr marL="1202901" indent="0" algn="ctr">
              <a:buNone/>
              <a:defRPr sz="1403"/>
            </a:lvl4pPr>
            <a:lvl5pPr marL="1603868" indent="0" algn="ctr">
              <a:buNone/>
              <a:defRPr sz="1403"/>
            </a:lvl5pPr>
            <a:lvl6pPr marL="2004835" indent="0" algn="ctr">
              <a:buNone/>
              <a:defRPr sz="1403"/>
            </a:lvl6pPr>
            <a:lvl7pPr marL="2405802" indent="0" algn="ctr">
              <a:buNone/>
              <a:defRPr sz="1403"/>
            </a:lvl7pPr>
            <a:lvl8pPr marL="2806769" indent="0" algn="ctr">
              <a:buNone/>
              <a:defRPr sz="1403"/>
            </a:lvl8pPr>
            <a:lvl9pPr marL="3207736" indent="0" algn="ctr">
              <a:buNone/>
              <a:defRPr sz="1403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432"/>
              </a:lnSpc>
              <a:defRPr sz="1114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1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9"/>
            <a:ext cx="2239772" cy="95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13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6" y="1983573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4986337" cy="26939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6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3183"/>
              </a:lnSpc>
              <a:defRPr sz="254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9" y="4861795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2784"/>
              </a:lnSpc>
              <a:buNone/>
              <a:defRPr sz="2228" b="1">
                <a:solidFill>
                  <a:schemeClr val="tx2"/>
                </a:solidFill>
              </a:defRPr>
            </a:lvl1pPr>
            <a:lvl2pPr marL="400967" indent="0" algn="ctr">
              <a:buNone/>
              <a:defRPr sz="1754"/>
            </a:lvl2pPr>
            <a:lvl3pPr marL="801934" indent="0" algn="ctr">
              <a:buNone/>
              <a:defRPr sz="1579"/>
            </a:lvl3pPr>
            <a:lvl4pPr marL="1202901" indent="0" algn="ctr">
              <a:buNone/>
              <a:defRPr sz="1403"/>
            </a:lvl4pPr>
            <a:lvl5pPr marL="1603868" indent="0" algn="ctr">
              <a:buNone/>
              <a:defRPr sz="1403"/>
            </a:lvl5pPr>
            <a:lvl6pPr marL="2004835" indent="0" algn="ctr">
              <a:buNone/>
              <a:defRPr sz="1403"/>
            </a:lvl6pPr>
            <a:lvl7pPr marL="2405802" indent="0" algn="ctr">
              <a:buNone/>
              <a:defRPr sz="1403"/>
            </a:lvl7pPr>
            <a:lvl8pPr marL="2806769" indent="0" algn="ctr">
              <a:buNone/>
              <a:defRPr sz="1403"/>
            </a:lvl8pPr>
            <a:lvl9pPr marL="3207736" indent="0" algn="ctr">
              <a:buNone/>
              <a:defRPr sz="1403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432"/>
              </a:lnSpc>
              <a:defRPr sz="1114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02.09.2025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1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9"/>
            <a:ext cx="2239772" cy="950530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1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2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7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4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8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8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4" y="1250550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8" y="1250550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56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24.jp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24.jp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24.jp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image" Target="../media/image24.jpg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theme" Target="../theme/theme9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6" y="899838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8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1" y="0"/>
            <a:ext cx="1080742" cy="1793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3" y="0"/>
            <a:ext cx="7559293" cy="1793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8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795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7" y="7380287"/>
            <a:ext cx="1080742" cy="1793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32"/>
          </a:p>
        </p:txBody>
      </p:sp>
    </p:spTree>
    <p:extLst>
      <p:ext uri="{BB962C8B-B14F-4D97-AF65-F5344CB8AC3E}">
        <p14:creationId xmlns:p14="http://schemas.microsoft.com/office/powerpoint/2010/main" val="26649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hf hdr="0" ftr="0"/>
  <p:txStyles>
    <p:titleStyle>
      <a:lvl1pPr algn="l" defTabSz="801934" rtl="0" eaLnBrk="1" latinLnBrk="0" hangingPunct="1">
        <a:lnSpc>
          <a:spcPts val="2864"/>
        </a:lnSpc>
        <a:spcBef>
          <a:spcPct val="0"/>
        </a:spcBef>
        <a:buNone/>
        <a:defRPr sz="2228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00484" indent="-200484" algn="l" defTabSz="801934" rtl="0" eaLnBrk="1" latinLnBrk="0" hangingPunct="1">
        <a:lnSpc>
          <a:spcPts val="1909"/>
        </a:lnSpc>
        <a:spcBef>
          <a:spcPts val="877"/>
        </a:spcBef>
        <a:buClr>
          <a:schemeClr val="accent1"/>
        </a:buClr>
        <a:buFontTx/>
        <a:buBlip>
          <a:blip r:embed="rId12"/>
        </a:buBlip>
        <a:defRPr sz="1432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601450" indent="-200484" algn="l" defTabSz="801934" rtl="0" eaLnBrk="1" latinLnBrk="0" hangingPunct="1">
        <a:lnSpc>
          <a:spcPts val="1909"/>
        </a:lnSpc>
        <a:spcBef>
          <a:spcPts val="439"/>
        </a:spcBef>
        <a:buFontTx/>
        <a:buBlip>
          <a:blip r:embed="rId13"/>
        </a:buBlip>
        <a:defRPr sz="1432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002418" indent="-200484" algn="l" defTabSz="801934" rtl="0" eaLnBrk="1" latinLnBrk="0" hangingPunct="1">
        <a:lnSpc>
          <a:spcPts val="1909"/>
        </a:lnSpc>
        <a:spcBef>
          <a:spcPts val="439"/>
        </a:spcBef>
        <a:buFontTx/>
        <a:buBlip>
          <a:blip r:embed="rId14"/>
        </a:buBlip>
        <a:defRPr sz="1432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403384" indent="-200484" algn="l" defTabSz="801934" rtl="0" eaLnBrk="1" latinLnBrk="0" hangingPunct="1">
        <a:lnSpc>
          <a:spcPts val="1909"/>
        </a:lnSpc>
        <a:spcBef>
          <a:spcPts val="439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1804351" indent="-200484" algn="l" defTabSz="801934" rtl="0" eaLnBrk="1" latinLnBrk="0" hangingPunct="1">
        <a:lnSpc>
          <a:spcPts val="1909"/>
        </a:lnSpc>
        <a:spcBef>
          <a:spcPts val="439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205319" indent="-200484" algn="l" defTabSz="80193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85" indent="-200484" algn="l" defTabSz="80193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53" indent="-200484" algn="l" defTabSz="80193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219" indent="-200484" algn="l" defTabSz="80193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7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34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901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68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35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802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69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36" algn="l" defTabSz="80193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8334D4B-1A2A-3374-DAB9-9EE93A163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C3812AA-21E5-A61E-067E-715E62138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611C92B-63F9-1294-FAF1-6C541B4B81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1518-52E5-47F9-97F4-C8C932754CAB}" type="datetimeFigureOut">
              <a:rPr lang="pl-PL" smtClean="0"/>
              <a:t>02.09.2025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357F788-CA62-898F-1C2F-67A61E567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73B55DD-4E13-3ACB-0C79-539C398E44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7BEE1-9855-44D4-9AE5-F8EE60BA24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8131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2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700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70104" algn="l"/>
                <a:tab pos="741522" algn="l"/>
                <a:tab pos="1112937" algn="l"/>
                <a:tab pos="1484354" algn="l"/>
                <a:tab pos="1855771" algn="l"/>
                <a:tab pos="2227187" algn="l"/>
                <a:tab pos="2598604" algn="l"/>
                <a:tab pos="2970021" algn="l"/>
                <a:tab pos="3341436" algn="l"/>
                <a:tab pos="3712854" algn="l"/>
                <a:tab pos="4084270" algn="l"/>
                <a:tab pos="4455686" algn="l"/>
                <a:tab pos="4827103" algn="l"/>
                <a:tab pos="5198520" algn="l"/>
                <a:tab pos="5569936" algn="l"/>
                <a:tab pos="5941353" algn="l"/>
                <a:tab pos="6312768" algn="l"/>
                <a:tab pos="6684186" algn="l"/>
                <a:tab pos="7055602" algn="l"/>
                <a:tab pos="7427019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468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+mj-lt"/>
          <a:ea typeface="+mj-ea"/>
          <a:cs typeface="+mj-cs"/>
        </a:defRPr>
      </a:lvl1pPr>
      <a:lvl2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2pPr>
      <a:lvl3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3pPr>
      <a:lvl4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4pPr>
      <a:lvl5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5pPr>
      <a:lvl6pPr marL="2078883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6pPr>
      <a:lvl7pPr marL="2456861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7pPr>
      <a:lvl8pPr marL="2834840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8pPr>
      <a:lvl9pPr marL="3212819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9pPr>
    </p:titleStyle>
    <p:bodyStyle>
      <a:lvl1pPr marL="283484" indent="-283484" algn="l" defTabSz="371417" rtl="0" eaLnBrk="1" fontAlgn="base" hangingPunct="1">
        <a:spcBef>
          <a:spcPts val="45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19">
          <a:solidFill>
            <a:srgbClr val="000000"/>
          </a:solidFill>
          <a:latin typeface="+mn-lt"/>
          <a:ea typeface="+mn-ea"/>
          <a:cs typeface="+mn-cs"/>
        </a:defRPr>
      </a:lvl1pPr>
      <a:lvl2pPr marL="614216" indent="-236237" algn="l" defTabSz="371417" rtl="0" eaLnBrk="1" fontAlgn="base" hangingPunct="1">
        <a:spcBef>
          <a:spcPts val="41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>
          <a:solidFill>
            <a:srgbClr val="000000"/>
          </a:solidFill>
          <a:latin typeface="+mn-lt"/>
        </a:defRPr>
      </a:lvl2pPr>
      <a:lvl3pPr marL="944947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322925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700904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078883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456861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834840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212819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7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57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36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15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93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72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851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2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1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1" y="1240698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0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984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493472" algn="l"/>
                <a:tab pos="988695" algn="l"/>
                <a:tab pos="1483916" algn="l"/>
                <a:tab pos="1979139" algn="l"/>
                <a:tab pos="2474360" algn="l"/>
                <a:tab pos="2969583" algn="l"/>
                <a:tab pos="3464804" algn="l"/>
                <a:tab pos="3960027" algn="l"/>
                <a:tab pos="4455249" algn="l"/>
                <a:tab pos="4950471" algn="l"/>
                <a:tab pos="5445693" algn="l"/>
                <a:tab pos="5940915" algn="l"/>
                <a:tab pos="6436137" algn="l"/>
                <a:tab pos="6931359" algn="l"/>
                <a:tab pos="7426581" algn="l"/>
                <a:tab pos="7921804" algn="l"/>
                <a:tab pos="8417025" algn="l"/>
                <a:tab pos="8912248" algn="l"/>
                <a:tab pos="9407469" algn="l"/>
                <a:tab pos="9902692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619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+mj-lt"/>
          <a:ea typeface="+mj-ea"/>
          <a:cs typeface="+mj-cs"/>
        </a:defRPr>
      </a:lvl1pPr>
      <a:lvl2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2pPr>
      <a:lvl3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3pPr>
      <a:lvl4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4pPr>
      <a:lvl5pPr marL="2267872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5pPr>
      <a:lvl6pPr marL="2771844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6pPr>
      <a:lvl7pPr marL="3275815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7pPr>
      <a:lvl8pPr marL="3779787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8pPr>
      <a:lvl9pPr marL="4283758" indent="-251986" algn="l" defTabSz="49522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 b="1">
          <a:solidFill>
            <a:srgbClr val="FFFFFF"/>
          </a:solidFill>
          <a:latin typeface="Century Gothic" pitchFamily="34" charset="0"/>
        </a:defRPr>
      </a:lvl9pPr>
    </p:titleStyle>
    <p:bodyStyle>
      <a:lvl1pPr marL="377979" indent="-377979" algn="l" defTabSz="495223" rtl="0" eaLnBrk="1" fontAlgn="base" hangingPunct="1">
        <a:spcBef>
          <a:spcPts val="60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25">
          <a:solidFill>
            <a:srgbClr val="000000"/>
          </a:solidFill>
          <a:latin typeface="+mn-lt"/>
          <a:ea typeface="+mn-ea"/>
          <a:cs typeface="+mn-cs"/>
        </a:defRPr>
      </a:lvl1pPr>
      <a:lvl2pPr marL="818954" indent="-314982" algn="l" defTabSz="495223" rtl="0" eaLnBrk="1" fontAlgn="base" hangingPunct="1">
        <a:spcBef>
          <a:spcPts val="551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5">
          <a:solidFill>
            <a:srgbClr val="000000"/>
          </a:solidFill>
          <a:latin typeface="+mn-lt"/>
        </a:defRPr>
      </a:lvl2pPr>
      <a:lvl3pPr marL="1259929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763900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2267872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771844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3275815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3779787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4283758" indent="-251986" algn="l" defTabSz="495223" rtl="0" eaLnBrk="1" fontAlgn="base" hangingPunct="1">
        <a:spcBef>
          <a:spcPts val="496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2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700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2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488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70104" algn="l"/>
                <a:tab pos="741522" algn="l"/>
                <a:tab pos="1112937" algn="l"/>
                <a:tab pos="1484354" algn="l"/>
                <a:tab pos="1855771" algn="l"/>
                <a:tab pos="2227187" algn="l"/>
                <a:tab pos="2598604" algn="l"/>
                <a:tab pos="2970021" algn="l"/>
                <a:tab pos="3341436" algn="l"/>
                <a:tab pos="3712854" algn="l"/>
                <a:tab pos="4084270" algn="l"/>
                <a:tab pos="4455686" algn="l"/>
                <a:tab pos="4827103" algn="l"/>
                <a:tab pos="5198520" algn="l"/>
                <a:tab pos="5569936" algn="l"/>
                <a:tab pos="5941353" algn="l"/>
                <a:tab pos="6312768" algn="l"/>
                <a:tab pos="6684186" algn="l"/>
                <a:tab pos="7055602" algn="l"/>
                <a:tab pos="7427019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033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+mj-lt"/>
          <a:ea typeface="+mj-ea"/>
          <a:cs typeface="+mj-cs"/>
        </a:defRPr>
      </a:lvl1pPr>
      <a:lvl2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2pPr>
      <a:lvl3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3pPr>
      <a:lvl4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4pPr>
      <a:lvl5pPr marL="1700904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5pPr>
      <a:lvl6pPr marL="2078883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6pPr>
      <a:lvl7pPr marL="2456861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7pPr>
      <a:lvl8pPr marL="2834840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8pPr>
      <a:lvl9pPr marL="3212819" indent="-188989" algn="l" defTabSz="37141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 b="1">
          <a:solidFill>
            <a:srgbClr val="FFFFFF"/>
          </a:solidFill>
          <a:latin typeface="Century Gothic" pitchFamily="34" charset="0"/>
        </a:defRPr>
      </a:lvl9pPr>
    </p:titleStyle>
    <p:bodyStyle>
      <a:lvl1pPr marL="283484" indent="-283484" algn="l" defTabSz="371417" rtl="0" eaLnBrk="1" fontAlgn="base" hangingPunct="1">
        <a:spcBef>
          <a:spcPts val="45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19">
          <a:solidFill>
            <a:srgbClr val="000000"/>
          </a:solidFill>
          <a:latin typeface="+mn-lt"/>
          <a:ea typeface="+mn-ea"/>
          <a:cs typeface="+mn-cs"/>
        </a:defRPr>
      </a:lvl1pPr>
      <a:lvl2pPr marL="614216" indent="-236237" algn="l" defTabSz="371417" rtl="0" eaLnBrk="1" fontAlgn="base" hangingPunct="1">
        <a:spcBef>
          <a:spcPts val="41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53">
          <a:solidFill>
            <a:srgbClr val="000000"/>
          </a:solidFill>
          <a:latin typeface="+mn-lt"/>
        </a:defRPr>
      </a:lvl2pPr>
      <a:lvl3pPr marL="944947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322925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700904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078883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456861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834840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212819" indent="-188989" algn="l" defTabSz="371417" rtl="0" eaLnBrk="1" fontAlgn="base" hangingPunct="1">
        <a:spcBef>
          <a:spcPts val="373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7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57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36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15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93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72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851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29" algn="l" defTabSz="75595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3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4" y="1240702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0" y="7001454"/>
            <a:ext cx="2474339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117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277578" algn="l"/>
                <a:tab pos="556141" algn="l"/>
                <a:tab pos="834703" algn="l"/>
                <a:tab pos="1113266" algn="l"/>
                <a:tab pos="1391828" algn="l"/>
                <a:tab pos="1670390" algn="l"/>
                <a:tab pos="1948953" algn="l"/>
                <a:tab pos="2227516" algn="l"/>
                <a:tab pos="2506077" algn="l"/>
                <a:tab pos="2784640" algn="l"/>
                <a:tab pos="3063202" algn="l"/>
                <a:tab pos="3341765" algn="l"/>
                <a:tab pos="3620327" algn="l"/>
                <a:tab pos="3898890" algn="l"/>
                <a:tab pos="4177452" algn="l"/>
                <a:tab pos="4456015" algn="l"/>
                <a:tab pos="4734577" algn="l"/>
                <a:tab pos="5013140" algn="l"/>
                <a:tab pos="5291701" algn="l"/>
                <a:tab pos="5570264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1613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+mj-lt"/>
          <a:ea typeface="+mj-ea"/>
          <a:cs typeface="+mj-cs"/>
        </a:defRPr>
      </a:lvl1pPr>
      <a:lvl2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2pPr>
      <a:lvl3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3pPr>
      <a:lvl4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4pPr>
      <a:lvl5pPr marL="1275679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5pPr>
      <a:lvl6pPr marL="1559163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6pPr>
      <a:lvl7pPr marL="1842647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7pPr>
      <a:lvl8pPr marL="2126131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8pPr>
      <a:lvl9pPr marL="2409615" indent="-141743" algn="l" defTabSz="278562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 b="1">
          <a:solidFill>
            <a:srgbClr val="FFFFFF"/>
          </a:solidFill>
          <a:latin typeface="Century Gothic" pitchFamily="34" charset="0"/>
        </a:defRPr>
      </a:lvl9pPr>
    </p:titleStyle>
    <p:bodyStyle>
      <a:lvl1pPr marL="212613" indent="-212613" algn="l" defTabSz="278562" rtl="0" eaLnBrk="1" fontAlgn="base" hangingPunct="1">
        <a:spcBef>
          <a:spcPts val="34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365">
          <a:solidFill>
            <a:srgbClr val="000000"/>
          </a:solidFill>
          <a:latin typeface="+mn-lt"/>
          <a:ea typeface="+mn-ea"/>
          <a:cs typeface="+mn-cs"/>
        </a:defRPr>
      </a:lvl1pPr>
      <a:lvl2pPr marL="460662" indent="-177178" algn="l" defTabSz="278562" rtl="0" eaLnBrk="1" fontAlgn="base" hangingPunct="1">
        <a:spcBef>
          <a:spcPts val="31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40">
          <a:solidFill>
            <a:srgbClr val="000000"/>
          </a:solidFill>
          <a:latin typeface="+mn-lt"/>
        </a:defRPr>
      </a:lvl2pPr>
      <a:lvl3pPr marL="708711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992195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275679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1559163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1842647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2126131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2409615" indent="-141743" algn="l" defTabSz="278562" rtl="0" eaLnBrk="1" fontAlgn="base" hangingPunct="1">
        <a:spcBef>
          <a:spcPts val="28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1pPr>
      <a:lvl2pPr marL="283484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2pPr>
      <a:lvl3pPr marL="566968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3pPr>
      <a:lvl4pPr marL="850452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4pPr>
      <a:lvl5pPr marL="1133936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5pPr>
      <a:lvl6pPr marL="1417420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6pPr>
      <a:lvl7pPr marL="1700904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7pPr>
      <a:lvl8pPr marL="1984388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8pPr>
      <a:lvl9pPr marL="2267872" algn="l" defTabSz="566968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1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699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92611" algn="l"/>
                <a:tab pos="786615" algn="l"/>
                <a:tab pos="1180617" algn="l"/>
                <a:tab pos="1574621" algn="l"/>
                <a:tab pos="1968624" algn="l"/>
                <a:tab pos="2362627" algn="l"/>
                <a:tab pos="2756630" algn="l"/>
                <a:tab pos="3150634" algn="l"/>
                <a:tab pos="3544637" algn="l"/>
                <a:tab pos="3938640" algn="l"/>
                <a:tab pos="4332643" algn="l"/>
                <a:tab pos="4726647" algn="l"/>
                <a:tab pos="5120650" algn="l"/>
                <a:tab pos="5514653" algn="l"/>
                <a:tab pos="5908656" algn="l"/>
                <a:tab pos="6302660" algn="l"/>
                <a:tab pos="6696662" algn="l"/>
                <a:tab pos="7090666" algn="l"/>
                <a:tab pos="7484669" algn="l"/>
                <a:tab pos="7878672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225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+mj-lt"/>
          <a:ea typeface="+mj-ea"/>
          <a:cs typeface="+mj-cs"/>
        </a:defRPr>
      </a:lvl1pPr>
      <a:lvl2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2pPr>
      <a:lvl3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3pPr>
      <a:lvl4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4pPr>
      <a:lvl5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5pPr>
      <a:lvl6pPr marL="2205304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6pPr>
      <a:lvl7pPr marL="2606269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7pPr>
      <a:lvl8pPr marL="3007233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8pPr>
      <a:lvl9pPr marL="3408197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9pPr>
    </p:titleStyle>
    <p:bodyStyle>
      <a:lvl1pPr marL="300723" indent="-300723" algn="l" defTabSz="394004" rtl="0" eaLnBrk="1" fontAlgn="base" hangingPunct="1">
        <a:spcBef>
          <a:spcPts val="48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29">
          <a:solidFill>
            <a:srgbClr val="000000"/>
          </a:solidFill>
          <a:latin typeface="+mn-lt"/>
          <a:ea typeface="+mn-ea"/>
          <a:cs typeface="+mn-cs"/>
        </a:defRPr>
      </a:lvl1pPr>
      <a:lvl2pPr marL="651567" indent="-250603" algn="l" defTabSz="394004" rtl="0" eaLnBrk="1" fontAlgn="base" hangingPunct="1">
        <a:spcBef>
          <a:spcPts val="439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>
          <a:solidFill>
            <a:srgbClr val="000000"/>
          </a:solidFill>
          <a:latin typeface="+mn-lt"/>
        </a:defRPr>
      </a:lvl2pPr>
      <a:lvl3pPr marL="1002411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403375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804340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205304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606269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3007233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408197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8511" y="127745"/>
            <a:ext cx="7703303" cy="87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tytułu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8452" y="1240699"/>
            <a:ext cx="8779909" cy="5790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Kliknij, aby edytować format tekstu konspektu</a:t>
            </a:r>
          </a:p>
          <a:p>
            <a:pPr lvl="1"/>
            <a:r>
              <a:rPr lang="en-GB"/>
              <a:t>Drugi poziom konspektu</a:t>
            </a:r>
          </a:p>
          <a:p>
            <a:pPr lvl="2"/>
            <a:r>
              <a:rPr lang="en-GB"/>
              <a:t>Trzeci poziom konspektu</a:t>
            </a:r>
          </a:p>
          <a:p>
            <a:pPr lvl="3"/>
            <a:r>
              <a:rPr lang="en-GB"/>
              <a:t>Czwarty poziom konspektu</a:t>
            </a:r>
          </a:p>
          <a:p>
            <a:pPr lvl="4"/>
            <a:r>
              <a:rPr lang="en-GB"/>
              <a:t>Piąty poziom konspektu</a:t>
            </a:r>
          </a:p>
          <a:p>
            <a:pPr lvl="4"/>
            <a:r>
              <a:rPr lang="en-GB"/>
              <a:t>Szósty poziom konspektu</a:t>
            </a:r>
          </a:p>
          <a:p>
            <a:pPr lvl="4"/>
            <a:r>
              <a:rPr lang="en-GB"/>
              <a:t>Siódmy poziom konspektu</a:t>
            </a:r>
          </a:p>
          <a:p>
            <a:pPr lvl="4"/>
            <a:r>
              <a:rPr lang="en-GB"/>
              <a:t>Ósmy poziom konspektu</a:t>
            </a:r>
          </a:p>
          <a:p>
            <a:pPr lvl="4"/>
            <a:r>
              <a:rPr lang="en-GB"/>
              <a:t>Dziewiąty poziom konspektu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4591" y="7001451"/>
            <a:ext cx="2474338" cy="407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653036" y="7004949"/>
            <a:ext cx="3385741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 sz="1579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62466" y="6997949"/>
            <a:ext cx="2442782" cy="405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392611" algn="l"/>
                <a:tab pos="786615" algn="l"/>
                <a:tab pos="1180617" algn="l"/>
                <a:tab pos="1574621" algn="l"/>
                <a:tab pos="1968624" algn="l"/>
                <a:tab pos="2362627" algn="l"/>
                <a:tab pos="2756630" algn="l"/>
                <a:tab pos="3150634" algn="l"/>
                <a:tab pos="3544637" algn="l"/>
                <a:tab pos="3938640" algn="l"/>
                <a:tab pos="4332643" algn="l"/>
                <a:tab pos="4726647" algn="l"/>
                <a:tab pos="5120650" algn="l"/>
                <a:tab pos="5514653" algn="l"/>
                <a:tab pos="5908656" algn="l"/>
                <a:tab pos="6302660" algn="l"/>
                <a:tab pos="6696662" algn="l"/>
                <a:tab pos="7090666" algn="l"/>
                <a:tab pos="7484669" algn="l"/>
                <a:tab pos="7878672" algn="l"/>
              </a:tabLs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fld id="{C19B2381-0B53-4864-84B2-B70F96D958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6923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+mj-lt"/>
          <a:ea typeface="+mj-ea"/>
          <a:cs typeface="+mj-cs"/>
        </a:defRPr>
      </a:lvl1pPr>
      <a:lvl2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2pPr>
      <a:lvl3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3pPr>
      <a:lvl4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4pPr>
      <a:lvl5pPr marL="1804340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5pPr>
      <a:lvl6pPr marL="2205304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6pPr>
      <a:lvl7pPr marL="2606269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7pPr>
      <a:lvl8pPr marL="3007233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8pPr>
      <a:lvl9pPr marL="3408197" indent="-200482" algn="l" defTabSz="394004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 b="1">
          <a:solidFill>
            <a:srgbClr val="FFFFFF"/>
          </a:solidFill>
          <a:latin typeface="Century Gothic" pitchFamily="34" charset="0"/>
        </a:defRPr>
      </a:lvl9pPr>
    </p:titleStyle>
    <p:bodyStyle>
      <a:lvl1pPr marL="300723" indent="-300723" algn="l" defTabSz="394004" rtl="0" eaLnBrk="1" fontAlgn="base" hangingPunct="1">
        <a:spcBef>
          <a:spcPts val="482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29">
          <a:solidFill>
            <a:srgbClr val="000000"/>
          </a:solidFill>
          <a:latin typeface="+mn-lt"/>
          <a:ea typeface="+mn-ea"/>
          <a:cs typeface="+mn-cs"/>
        </a:defRPr>
      </a:lvl1pPr>
      <a:lvl2pPr marL="651567" indent="-250603" algn="l" defTabSz="394004" rtl="0" eaLnBrk="1" fontAlgn="base" hangingPunct="1">
        <a:spcBef>
          <a:spcPts val="439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54">
          <a:solidFill>
            <a:srgbClr val="000000"/>
          </a:solidFill>
          <a:latin typeface="+mn-lt"/>
        </a:defRPr>
      </a:lvl2pPr>
      <a:lvl3pPr marL="1002411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3pPr>
      <a:lvl4pPr marL="1403375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804340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205304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606269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3007233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408197" indent="-200482" algn="l" defTabSz="394004" rtl="0" eaLnBrk="1" fontAlgn="base" hangingPunct="1">
        <a:spcBef>
          <a:spcPts val="39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pl-PL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anose="020B0606030504020204" pitchFamily="34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25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anose="020B0606030504020204" pitchFamily="34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f-elearning.com/wp-content/uploads/articulate_uploads/ICF%20e-Learning%20Tool_Poland_20220501%20-%20Storyline%20output/story_html5.html" TargetMode="External"/><Relationship Id="rId2" Type="http://schemas.openxmlformats.org/officeDocument/2006/relationships/hyperlink" Target="https://icd.who.int/dev11/l-icf/en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f-elearning.com/wp-content/uploads/articulate_uploads/ICF%20e-Learning%20Tool_Poland_20220501%20-%20Storyline%20output/story_html5.html" TargetMode="External"/><Relationship Id="rId2" Type="http://schemas.openxmlformats.org/officeDocument/2006/relationships/hyperlink" Target="https://icd.who.int/dev11/l-icf/en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hyperlink" Target="https://icd.who.int/dev11/l-icf/en" TargetMode="External"/><Relationship Id="rId7" Type="http://schemas.openxmlformats.org/officeDocument/2006/relationships/customXml" Target="../ink/ink2.xml"/><Relationship Id="rId2" Type="http://schemas.openxmlformats.org/officeDocument/2006/relationships/hyperlink" Target="https://www.icf-elearning.com/wp-content/uploads/articulate_uploads/ICF%20e-Learning%20Tool_Poland_20220501%20-%20Storyline%20output/story_html5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customXml" Target="../ink/ink1.xml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ore.edu.pl/wp-content/uploads/2024/12/ocena-funkcjonalna-w-szkole-dla-kazdego-e-book-2024.pdf" TargetMode="Externa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psychologiczno - pedagogiczna w szkole -  kluczowe kompetencje kadry pedagogicznej</a:t>
            </a:r>
            <a:endParaRPr lang="pl-PL" sz="2400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3458" y="4166790"/>
            <a:ext cx="7920115" cy="1775004"/>
          </a:xfrm>
        </p:spPr>
        <p:txBody>
          <a:bodyPr>
            <a:normAutofit/>
          </a:bodyPr>
          <a:lstStyle/>
          <a:p>
            <a:pPr algn="ctr"/>
            <a:r>
              <a:rPr lang="pl-PL" sz="2200" b="1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MODUŁ II. Wsparcie ucznia ze specjalnymi potrzebami edukacyjnymi</a:t>
            </a:r>
          </a:p>
          <a:p>
            <a:pPr algn="ctr"/>
            <a:r>
              <a:rPr lang="pl-PL" sz="2200" b="1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Marzena Tkocz 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29C2C5-54F9-4EC4-92E9-11C5F8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5356" y="467469"/>
            <a:ext cx="1873038" cy="422047"/>
          </a:xfrm>
        </p:spPr>
        <p:txBody>
          <a:bodyPr/>
          <a:lstStyle/>
          <a:p>
            <a:r>
              <a:rPr lang="pl-PL" dirty="0"/>
              <a:t>11.10.2025 r.</a:t>
            </a: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8B795-9DC5-B8EE-B6FC-A43B7E388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98C7425-9430-F921-9266-BF5DF41C5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123653"/>
            <a:ext cx="10691813" cy="295232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tx2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ORGANIZACJA UDZIELANIA PPP 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3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pl-PL" sz="3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pl-PL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0C9FDD1-16B9-EE6A-3E3E-14060FEE6E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829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C3482-BE03-DCE7-F903-CDE5A94A8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4FF96B3-2D32-2AAA-D66B-D73DB2150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9" y="467470"/>
            <a:ext cx="10458474" cy="936103"/>
          </a:xfrm>
        </p:spPr>
        <p:txBody>
          <a:bodyPr>
            <a:normAutofit/>
          </a:bodyPr>
          <a:lstStyle/>
          <a:p>
            <a:r>
              <a:rPr lang="pl-PL" dirty="0"/>
              <a:t>   </a:t>
            </a:r>
            <a:br>
              <a:rPr lang="pl-PL" sz="4000" dirty="0"/>
            </a:br>
            <a:endParaRPr lang="pl-PL" sz="40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37DEC3-0779-49E4-DB16-FF83ADEE8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251446"/>
            <a:ext cx="9649072" cy="730823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l-PL" sz="2400" b="1" dirty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F43AD44-5236-0E49-D775-2799605C25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5806A66-21BE-DCDC-E8EC-2F7E0F295E92}"/>
              </a:ext>
            </a:extLst>
          </p:cNvPr>
          <p:cNvSpPr/>
          <p:nvPr/>
        </p:nvSpPr>
        <p:spPr>
          <a:xfrm>
            <a:off x="441515" y="3908011"/>
            <a:ext cx="2764087" cy="1328551"/>
          </a:xfrm>
          <a:prstGeom prst="rect">
            <a:avLst/>
          </a:prstGeom>
          <a:solidFill>
            <a:srgbClr val="DDFF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ZAOPIEKOWANIE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EMOCJI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A9D96EE-4276-A539-8101-8BC74FE58690}"/>
              </a:ext>
            </a:extLst>
          </p:cNvPr>
          <p:cNvSpPr/>
          <p:nvPr/>
        </p:nvSpPr>
        <p:spPr>
          <a:xfrm>
            <a:off x="7189050" y="3725530"/>
            <a:ext cx="3011394" cy="1328551"/>
          </a:xfrm>
          <a:prstGeom prst="rect">
            <a:avLst/>
          </a:prstGeom>
          <a:solidFill>
            <a:srgbClr val="FFDB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INTERWENIOWANIE W KONFLIKTACH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B68E9D1-CD8C-913C-4D5B-B1753E1E9237}"/>
              </a:ext>
            </a:extLst>
          </p:cNvPr>
          <p:cNvSpPr/>
          <p:nvPr/>
        </p:nvSpPr>
        <p:spPr>
          <a:xfrm>
            <a:off x="2313725" y="1259741"/>
            <a:ext cx="5674496" cy="11591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KADRA PEDAGOGICZNA </a:t>
            </a:r>
            <a:endParaRPr kumimoji="0" lang="pl-P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C4F4BA58-1257-4B8C-AD98-C849BC5F8D3E}"/>
              </a:ext>
            </a:extLst>
          </p:cNvPr>
          <p:cNvSpPr/>
          <p:nvPr/>
        </p:nvSpPr>
        <p:spPr>
          <a:xfrm>
            <a:off x="3672603" y="3874801"/>
            <a:ext cx="2956741" cy="1328552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REINTERPRETACJE ZDARZEŃ</a:t>
            </a:r>
          </a:p>
        </p:txBody>
      </p:sp>
      <p:sp>
        <p:nvSpPr>
          <p:cNvPr id="21" name="Strzałka: w dół 20">
            <a:extLst>
              <a:ext uri="{FF2B5EF4-FFF2-40B4-BE49-F238E27FC236}">
                <a16:creationId xmlns:a16="http://schemas.microsoft.com/office/drawing/2014/main" id="{D5ACC7AB-8AC6-ED6F-6FD4-34B31C54CF07}"/>
              </a:ext>
            </a:extLst>
          </p:cNvPr>
          <p:cNvSpPr/>
          <p:nvPr/>
        </p:nvSpPr>
        <p:spPr>
          <a:xfrm rot="1759015">
            <a:off x="1634004" y="2801023"/>
            <a:ext cx="742450" cy="714638"/>
          </a:xfrm>
          <a:prstGeom prst="downArrow">
            <a:avLst>
              <a:gd name="adj1" fmla="val 41880"/>
              <a:gd name="adj2" fmla="val 50000"/>
            </a:avLst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Strzałka: w dół 21">
            <a:extLst>
              <a:ext uri="{FF2B5EF4-FFF2-40B4-BE49-F238E27FC236}">
                <a16:creationId xmlns:a16="http://schemas.microsoft.com/office/drawing/2014/main" id="{0E4F0AED-FF9F-75DE-08FE-49ED129918DB}"/>
              </a:ext>
            </a:extLst>
          </p:cNvPr>
          <p:cNvSpPr/>
          <p:nvPr/>
        </p:nvSpPr>
        <p:spPr>
          <a:xfrm>
            <a:off x="4951533" y="2960832"/>
            <a:ext cx="655400" cy="608501"/>
          </a:xfrm>
          <a:prstGeom prst="down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trzałka: w dół 22">
            <a:extLst>
              <a:ext uri="{FF2B5EF4-FFF2-40B4-BE49-F238E27FC236}">
                <a16:creationId xmlns:a16="http://schemas.microsoft.com/office/drawing/2014/main" id="{B737C556-EEC0-6409-EA42-1DB47F8514B1}"/>
              </a:ext>
            </a:extLst>
          </p:cNvPr>
          <p:cNvSpPr/>
          <p:nvPr/>
        </p:nvSpPr>
        <p:spPr>
          <a:xfrm rot="19796926">
            <a:off x="8181472" y="2893600"/>
            <a:ext cx="648907" cy="643819"/>
          </a:xfrm>
          <a:prstGeom prst="down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795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4F31288-109E-C6D3-B890-ECD9647CC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36" y="359838"/>
            <a:ext cx="9520082" cy="1619999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INTERWENCJA KRYZYSOWA W SZKOLE </a:t>
            </a:r>
            <a:br>
              <a:rPr kumimoji="0" lang="pl-PL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3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787D237-5541-DF64-BBE7-6FA5D83AAD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324A2AB-4AAD-CE42-F414-3F1A26D6ECE8}"/>
              </a:ext>
            </a:extLst>
          </p:cNvPr>
          <p:cNvSpPr/>
          <p:nvPr/>
        </p:nvSpPr>
        <p:spPr>
          <a:xfrm>
            <a:off x="9090322" y="1187549"/>
            <a:ext cx="1296144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F2928C8-6348-3E43-ED91-EFAE71E97F5A}"/>
              </a:ext>
            </a:extLst>
          </p:cNvPr>
          <p:cNvSpPr/>
          <p:nvPr/>
        </p:nvSpPr>
        <p:spPr>
          <a:xfrm>
            <a:off x="458496" y="1691605"/>
            <a:ext cx="5040560" cy="9961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INTERWENCJI</a:t>
            </a:r>
          </a:p>
        </p:txBody>
      </p:sp>
      <p:sp>
        <p:nvSpPr>
          <p:cNvPr id="6" name="Strzałka: w dół 5">
            <a:extLst>
              <a:ext uri="{FF2B5EF4-FFF2-40B4-BE49-F238E27FC236}">
                <a16:creationId xmlns:a16="http://schemas.microsoft.com/office/drawing/2014/main" id="{E305C3DF-76C2-E188-7C99-C89D7BAFE876}"/>
              </a:ext>
            </a:extLst>
          </p:cNvPr>
          <p:cNvSpPr/>
          <p:nvPr/>
        </p:nvSpPr>
        <p:spPr>
          <a:xfrm>
            <a:off x="2357574" y="2881396"/>
            <a:ext cx="936104" cy="53967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6290353-FF4F-4BAF-3F12-32923245899A}"/>
              </a:ext>
            </a:extLst>
          </p:cNvPr>
          <p:cNvSpPr/>
          <p:nvPr/>
        </p:nvSpPr>
        <p:spPr>
          <a:xfrm>
            <a:off x="1025426" y="3599835"/>
            <a:ext cx="4320480" cy="169217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PRZEKONANIA  NAUCZYCIELI/SZKOLNYCH  SPECJALISTÓW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52CDEE7F-B2A1-B56C-112D-34BA7C982ACA}"/>
              </a:ext>
            </a:extLst>
          </p:cNvPr>
          <p:cNvSpPr/>
          <p:nvPr/>
        </p:nvSpPr>
        <p:spPr>
          <a:xfrm>
            <a:off x="6137994" y="1691605"/>
            <a:ext cx="3840584" cy="996128"/>
          </a:xfrm>
          <a:prstGeom prst="rect">
            <a:avLst/>
          </a:prstGeom>
          <a:solidFill>
            <a:srgbClr val="FFD9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PODEJMOWANIE INTERWENCJI </a:t>
            </a:r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92BD02F5-E466-1C85-3319-E0ACB631A8A9}"/>
              </a:ext>
            </a:extLst>
          </p:cNvPr>
          <p:cNvSpPr/>
          <p:nvPr/>
        </p:nvSpPr>
        <p:spPr>
          <a:xfrm>
            <a:off x="7590234" y="2865337"/>
            <a:ext cx="936104" cy="539679"/>
          </a:xfrm>
          <a:prstGeom prst="downArrow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6081A76-7C51-6237-AE90-9022D6CD8898}"/>
              </a:ext>
            </a:extLst>
          </p:cNvPr>
          <p:cNvSpPr/>
          <p:nvPr/>
        </p:nvSpPr>
        <p:spPr>
          <a:xfrm>
            <a:off x="6137994" y="3599835"/>
            <a:ext cx="3744416" cy="1116105"/>
          </a:xfrm>
          <a:prstGeom prst="rect">
            <a:avLst/>
          </a:prstGeom>
          <a:solidFill>
            <a:srgbClr val="FFE8D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WĄTPLIWOŚCI I OBAWY NAUCZYCIELI/SZKOLNYCH SPECJALISTÓW </a:t>
            </a:r>
          </a:p>
        </p:txBody>
      </p:sp>
    </p:spTree>
    <p:extLst>
      <p:ext uri="{BB962C8B-B14F-4D97-AF65-F5344CB8AC3E}">
        <p14:creationId xmlns:p14="http://schemas.microsoft.com/office/powerpoint/2010/main" val="589326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74DAAD-2E36-9A77-2678-5735F7675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323813"/>
            <a:ext cx="10225136" cy="100811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ZADANIA ORGANIZACYJNE W RAMACH PPP</a:t>
            </a:r>
            <a:br>
              <a:rPr lang="pl-PL" sz="26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pl-PL" sz="2600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F69314C-E874-DBC4-9DCE-8893DAD557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AA11929-F439-A21F-716B-F798E3F26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54" y="1259557"/>
            <a:ext cx="9288935" cy="5400282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4D9768E-891B-7A1E-FC24-5A064C5EE898}"/>
              </a:ext>
            </a:extLst>
          </p:cNvPr>
          <p:cNvSpPr/>
          <p:nvPr/>
        </p:nvSpPr>
        <p:spPr>
          <a:xfrm>
            <a:off x="1385466" y="1474118"/>
            <a:ext cx="7090072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ZADANIA KOORDYNATORA ds. PPP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6D737DF4-F7B6-0E23-85DE-69B10B117334}"/>
              </a:ext>
            </a:extLst>
          </p:cNvPr>
          <p:cNvSpPr/>
          <p:nvPr/>
        </p:nvSpPr>
        <p:spPr>
          <a:xfrm>
            <a:off x="916288" y="4920398"/>
            <a:ext cx="8245638" cy="937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ZADANIA SPECJALISTÓW Z ZESPOŁU DS. PPP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9F198F6-5FCD-10EA-7BE1-F06F2447AB76}"/>
              </a:ext>
            </a:extLst>
          </p:cNvPr>
          <p:cNvSpPr/>
          <p:nvPr/>
        </p:nvSpPr>
        <p:spPr>
          <a:xfrm>
            <a:off x="1418754" y="2614004"/>
            <a:ext cx="7056784" cy="863737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ZADANIA WYCHOWAWCY KLASY 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C0202DCD-EE63-26BB-B83F-5B52E43B80C5}"/>
              </a:ext>
            </a:extLst>
          </p:cNvPr>
          <p:cNvSpPr/>
          <p:nvPr/>
        </p:nvSpPr>
        <p:spPr>
          <a:xfrm>
            <a:off x="916288" y="3676742"/>
            <a:ext cx="8208912" cy="1008112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ZADANIA NAUCZYCIELI ZAJĘĆ EDUKACYJNYCH </a:t>
            </a:r>
          </a:p>
        </p:txBody>
      </p:sp>
    </p:spTree>
    <p:extLst>
      <p:ext uri="{BB962C8B-B14F-4D97-AF65-F5344CB8AC3E}">
        <p14:creationId xmlns:p14="http://schemas.microsoft.com/office/powerpoint/2010/main" val="4202414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4D9B86-57BB-DE3A-7778-4B55B5C4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251446"/>
            <a:ext cx="10153127" cy="144016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l-PL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ZASADY DOKUMENTOWANIA UDZIELANIA PPP W SZKOLE</a:t>
            </a:r>
            <a:endParaRPr lang="pl-PL" sz="3200" b="0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D060D2-9985-6A06-341B-FF948B1EC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691606"/>
            <a:ext cx="9577064" cy="5328231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   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4AF0CB0-CA3E-3170-3B13-DFD4DD7E8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6EA29F9-490D-F048-1604-CCBBF4BE9C9A}"/>
              </a:ext>
            </a:extLst>
          </p:cNvPr>
          <p:cNvSpPr/>
          <p:nvPr/>
        </p:nvSpPr>
        <p:spPr>
          <a:xfrm>
            <a:off x="1889522" y="1673414"/>
            <a:ext cx="7272808" cy="11881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DOKUMENTACJA KOORDYNATORA ZESPOŁU DS. PPP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1E3A5FD-358A-3B6D-43D7-83D88D8799D9}"/>
              </a:ext>
            </a:extLst>
          </p:cNvPr>
          <p:cNvSpPr/>
          <p:nvPr/>
        </p:nvSpPr>
        <p:spPr>
          <a:xfrm>
            <a:off x="1889522" y="3040185"/>
            <a:ext cx="7227145" cy="10801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DOKUMENTACJA SZKOLNYCH SPECJALISTÓW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14B1D21-82C0-77BC-27E1-885D355D24F2}"/>
              </a:ext>
            </a:extLst>
          </p:cNvPr>
          <p:cNvSpPr/>
          <p:nvPr/>
        </p:nvSpPr>
        <p:spPr>
          <a:xfrm>
            <a:off x="1906756" y="5529124"/>
            <a:ext cx="7209910" cy="1171054"/>
          </a:xfrm>
          <a:prstGeom prst="rect">
            <a:avLst/>
          </a:prstGeom>
          <a:solidFill>
            <a:srgbClr val="81BB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TECZKA UCZNIA ZE SPE 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056D3406-1E36-00DC-34B5-858C705C47B3}"/>
              </a:ext>
            </a:extLst>
          </p:cNvPr>
          <p:cNvSpPr/>
          <p:nvPr/>
        </p:nvSpPr>
        <p:spPr>
          <a:xfrm>
            <a:off x="1889521" y="4271479"/>
            <a:ext cx="7227145" cy="1080120"/>
          </a:xfrm>
          <a:prstGeom prst="rect">
            <a:avLst/>
          </a:prstGeom>
          <a:solidFill>
            <a:srgbClr val="9FCCE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DOKUMENTACJA WYCHOWAWCY </a:t>
            </a:r>
          </a:p>
        </p:txBody>
      </p:sp>
    </p:spTree>
    <p:extLst>
      <p:ext uri="{BB962C8B-B14F-4D97-AF65-F5344CB8AC3E}">
        <p14:creationId xmlns:p14="http://schemas.microsoft.com/office/powerpoint/2010/main" val="2667086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E7A4D-7FE8-6E7A-85E2-7AACE82FBD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A0D2210-F0AA-FF06-FF14-ED300F37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359839"/>
            <a:ext cx="10441159" cy="151185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POMOC PSYCHOLOGICZNO-PEDAGOGICZNA W SZKOLE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CF071C6-C5B6-2727-6646-580CED375A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CA5F0AE-04DA-A133-8676-DA12332881BA}"/>
              </a:ext>
            </a:extLst>
          </p:cNvPr>
          <p:cNvSpPr/>
          <p:nvPr/>
        </p:nvSpPr>
        <p:spPr>
          <a:xfrm>
            <a:off x="3833737" y="1769447"/>
            <a:ext cx="3096344" cy="9626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DIAGNOZA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WOPFU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D4B375A0-EBE2-DA6A-0BE7-6E0862AE8B6D}"/>
              </a:ext>
            </a:extLst>
          </p:cNvPr>
          <p:cNvSpPr/>
          <p:nvPr/>
        </p:nvSpPr>
        <p:spPr>
          <a:xfrm>
            <a:off x="3436670" y="3207684"/>
            <a:ext cx="4608512" cy="1017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PLANOWANIE WSPARCIA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IPET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ED3EE5D-D466-E9D3-EE54-CE0D3E52EAE5}"/>
              </a:ext>
            </a:extLst>
          </p:cNvPr>
          <p:cNvSpPr/>
          <p:nvPr/>
        </p:nvSpPr>
        <p:spPr>
          <a:xfrm>
            <a:off x="2706593" y="4616612"/>
            <a:ext cx="5760640" cy="865131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REALIZOWANIE WSPARCIA</a:t>
            </a:r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69A1BFC8-D3CF-8D0A-F39E-A79CCA9AAC3B}"/>
              </a:ext>
            </a:extLst>
          </p:cNvPr>
          <p:cNvSpPr/>
          <p:nvPr/>
        </p:nvSpPr>
        <p:spPr>
          <a:xfrm>
            <a:off x="4949861" y="2657294"/>
            <a:ext cx="864096" cy="493479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014E0812-3387-5CA8-B63D-246AD32F8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666" y="4293940"/>
            <a:ext cx="925291" cy="512108"/>
          </a:xfrm>
          <a:prstGeom prst="rect">
            <a:avLst/>
          </a:prstGeom>
        </p:spPr>
      </p:pic>
      <p:sp>
        <p:nvSpPr>
          <p:cNvPr id="11" name="Prostokąt 10">
            <a:extLst>
              <a:ext uri="{FF2B5EF4-FFF2-40B4-BE49-F238E27FC236}">
                <a16:creationId xmlns:a16="http://schemas.microsoft.com/office/drawing/2014/main" id="{B3A0CD5E-7D1A-D4E2-77EB-0DC9739D2609}"/>
              </a:ext>
            </a:extLst>
          </p:cNvPr>
          <p:cNvSpPr/>
          <p:nvPr/>
        </p:nvSpPr>
        <p:spPr>
          <a:xfrm>
            <a:off x="2454290" y="5941158"/>
            <a:ext cx="6265246" cy="1149152"/>
          </a:xfrm>
          <a:prstGeom prst="rect">
            <a:avLst/>
          </a:prstGeom>
          <a:solidFill>
            <a:srgbClr val="FFDB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SKUTECZNOŚCI  WSPARCIA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PONOWNE WOPFU</a:t>
            </a:r>
          </a:p>
        </p:txBody>
      </p:sp>
      <p:pic>
        <p:nvPicPr>
          <p:cNvPr id="9" name="Symbol zastępczy zawartości 8">
            <a:extLst>
              <a:ext uri="{FF2B5EF4-FFF2-40B4-BE49-F238E27FC236}">
                <a16:creationId xmlns:a16="http://schemas.microsoft.com/office/drawing/2014/main" id="{4674A4BE-10EF-E66A-746F-33753FFC16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35097" y="5323074"/>
            <a:ext cx="908383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32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DE7EA-399D-EF1C-F30B-212941DBF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97DC9D-FA14-38D3-5558-CAB11A6D0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0691813" cy="110338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>
                <a:solidFill>
                  <a:srgbClr val="002D86"/>
                </a:solidFill>
              </a:rPr>
              <a:t>UCZEŃ ZE SPECJALNYMI POTRZEBAMI EDUKACYJNYMI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353209E-414D-1337-D2C4-3A0E877683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34257E4D-29A6-8171-578B-AE803D788C8F}"/>
              </a:ext>
            </a:extLst>
          </p:cNvPr>
          <p:cNvSpPr/>
          <p:nvPr/>
        </p:nvSpPr>
        <p:spPr>
          <a:xfrm>
            <a:off x="5921970" y="1191853"/>
            <a:ext cx="371160" cy="372450"/>
          </a:xfrm>
          <a:prstGeom prst="downArrow">
            <a:avLst>
              <a:gd name="adj1" fmla="val 50000"/>
              <a:gd name="adj2" fmla="val 57118"/>
            </a:avLst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019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57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17EA58AF-7705-55DB-8459-1E00FFADD79C}"/>
              </a:ext>
            </a:extLst>
          </p:cNvPr>
          <p:cNvSpPr/>
          <p:nvPr/>
        </p:nvSpPr>
        <p:spPr>
          <a:xfrm>
            <a:off x="2033538" y="1160201"/>
            <a:ext cx="371160" cy="372450"/>
          </a:xfrm>
          <a:prstGeom prst="downArrow">
            <a:avLst>
              <a:gd name="adj1" fmla="val 50000"/>
              <a:gd name="adj2" fmla="val 57118"/>
            </a:avLst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019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57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trzałka: w dół 10">
            <a:extLst>
              <a:ext uri="{FF2B5EF4-FFF2-40B4-BE49-F238E27FC236}">
                <a16:creationId xmlns:a16="http://schemas.microsoft.com/office/drawing/2014/main" id="{F2B9FDAB-8254-0E4E-D134-03C9D425E29A}"/>
              </a:ext>
            </a:extLst>
          </p:cNvPr>
          <p:cNvSpPr/>
          <p:nvPr/>
        </p:nvSpPr>
        <p:spPr>
          <a:xfrm>
            <a:off x="9191232" y="1160201"/>
            <a:ext cx="371160" cy="372450"/>
          </a:xfrm>
          <a:prstGeom prst="downArrow">
            <a:avLst>
              <a:gd name="adj1" fmla="val 50000"/>
              <a:gd name="adj2" fmla="val 57118"/>
            </a:avLst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019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57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2BFC8138-2C3B-660C-2179-788CFBDD3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04DE5CF-57E8-2B19-9D29-1B4846A39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4304"/>
            <a:ext cx="10576783" cy="50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634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6D739-C5AD-FD99-B19E-BA6BA838E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E4F70A-DF59-ED32-609F-5020462D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59838"/>
            <a:ext cx="8640381" cy="827711"/>
          </a:xfrm>
        </p:spPr>
        <p:txBody>
          <a:bodyPr>
            <a:normAutofit/>
          </a:bodyPr>
          <a:lstStyle/>
          <a:p>
            <a:pPr algn="ctr"/>
            <a:r>
              <a:rPr lang="pl-PL" sz="3600" b="1" dirty="0"/>
              <a:t>PRZEPŁYW DOKUMENTACJI UCZNIA </a:t>
            </a:r>
            <a:endParaRPr lang="pl-PL" sz="3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8E0FA67-66F0-B7D5-EE3E-931640B9C2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D0A82AC7-3A30-9E5C-055A-557A5B04DD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03580"/>
              </p:ext>
            </p:extLst>
          </p:nvPr>
        </p:nvGraphicFramePr>
        <p:xfrm>
          <a:off x="0" y="1187549"/>
          <a:ext cx="10691813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Obraz 10">
            <a:extLst>
              <a:ext uri="{FF2B5EF4-FFF2-40B4-BE49-F238E27FC236}">
                <a16:creationId xmlns:a16="http://schemas.microsoft.com/office/drawing/2014/main" id="{47E9A1DA-75A8-8CD4-0F5C-31FB10C68C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4196" y="6804173"/>
            <a:ext cx="6858594" cy="518205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57BB3DCF-4213-B0E5-9777-4B95CFDF98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733" y="5389338"/>
            <a:ext cx="365792" cy="36579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76633954-73F6-43AB-6F25-81D82B42D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65200" y="5147823"/>
            <a:ext cx="365792" cy="365792"/>
          </a:xfrm>
          <a:prstGeom prst="rect">
            <a:avLst/>
          </a:prstGeom>
        </p:spPr>
      </p:pic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F2EE5D1D-337D-E7F9-EBEF-9D5CB91AC771}"/>
              </a:ext>
            </a:extLst>
          </p:cNvPr>
          <p:cNvSpPr/>
          <p:nvPr/>
        </p:nvSpPr>
        <p:spPr>
          <a:xfrm>
            <a:off x="8922071" y="5546383"/>
            <a:ext cx="1730700" cy="1653454"/>
          </a:xfrm>
          <a:prstGeom prst="roundRect">
            <a:avLst/>
          </a:prstGeom>
          <a:solidFill>
            <a:srgbClr val="E1FF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ODPOWIEDŹ DYREKCJI </a:t>
            </a:r>
          </a:p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ZGODA RODZICA 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A1013C3B-0E16-E1D5-6B7D-8E7609ADD400}"/>
              </a:ext>
            </a:extLst>
          </p:cNvPr>
          <p:cNvSpPr/>
          <p:nvPr/>
        </p:nvSpPr>
        <p:spPr>
          <a:xfrm>
            <a:off x="39042" y="5759609"/>
            <a:ext cx="1523585" cy="1444707"/>
          </a:xfrm>
          <a:prstGeom prst="roundRect">
            <a:avLst/>
          </a:prstGeom>
          <a:solidFill>
            <a:srgbClr val="E1FF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WNIOSEK RODZICA O UDZIELENIE DZECKU PPP</a:t>
            </a:r>
          </a:p>
        </p:txBody>
      </p:sp>
    </p:spTree>
    <p:extLst>
      <p:ext uri="{BB962C8B-B14F-4D97-AF65-F5344CB8AC3E}">
        <p14:creationId xmlns:p14="http://schemas.microsoft.com/office/powerpoint/2010/main" val="1012697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A046D-34AB-2FA8-1430-A2B211637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58F490-CEC1-3356-E3DF-E8B1CDFBE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359838"/>
            <a:ext cx="10369152" cy="827711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b="1" dirty="0"/>
              <a:t>PRZEPŁYW DOKUMENTACJI UCZNIA Z ORZECZENIEM O POTRZEBIE KSZTAŁCENIA SPECJALNEGO </a:t>
            </a:r>
            <a:endParaRPr lang="pl-PL" sz="3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0BEEE05-764B-8E64-F995-359353F63D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7C615517-6612-00AF-F812-6BA573749C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001649"/>
              </p:ext>
            </p:extLst>
          </p:nvPr>
        </p:nvGraphicFramePr>
        <p:xfrm>
          <a:off x="0" y="1547589"/>
          <a:ext cx="10691813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1466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7EC85-6326-6F8C-A0FF-A4961DA60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A63AFEE-A46C-B4FE-3687-6FBAD5337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691813" cy="755501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PLAN UDZIELANIA PPP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56A0D7-DC87-BFE6-9C06-D08CC79B39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aphicFrame>
        <p:nvGraphicFramePr>
          <p:cNvPr id="10" name="Symbol zastępczy zawartości 9">
            <a:extLst>
              <a:ext uri="{FF2B5EF4-FFF2-40B4-BE49-F238E27FC236}">
                <a16:creationId xmlns:a16="http://schemas.microsoft.com/office/drawing/2014/main" id="{09BA3DC0-231C-1F9B-CF7F-42C7448BA3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059436"/>
              </p:ext>
            </p:extLst>
          </p:nvPr>
        </p:nvGraphicFramePr>
        <p:xfrm>
          <a:off x="161329" y="611485"/>
          <a:ext cx="10530483" cy="6948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5748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507E4E-E9A4-91F1-388C-E53187E1D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5" y="-108594"/>
            <a:ext cx="9361040" cy="936104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3600" dirty="0"/>
            </a:br>
            <a:r>
              <a:rPr lang="pl-PL" sz="3600" dirty="0"/>
              <a:t>MODUŁ II – KLUCZOWE ZAGADNIENIA</a:t>
            </a:r>
            <a:br>
              <a:rPr lang="pl-PL" sz="3600" dirty="0"/>
            </a:br>
            <a:endParaRPr lang="pl-PL" sz="3600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D64F7EFE-4D7F-2CD6-7217-0B1477689A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087902"/>
              </p:ext>
            </p:extLst>
          </p:nvPr>
        </p:nvGraphicFramePr>
        <p:xfrm>
          <a:off x="0" y="2411685"/>
          <a:ext cx="10691813" cy="23042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89722">
                  <a:extLst>
                    <a:ext uri="{9D8B030D-6E8A-4147-A177-3AD203B41FA5}">
                      <a16:colId xmlns:a16="http://schemas.microsoft.com/office/drawing/2014/main" val="3840236140"/>
                    </a:ext>
                  </a:extLst>
                </a:gridCol>
                <a:gridCol w="3641807">
                  <a:extLst>
                    <a:ext uri="{9D8B030D-6E8A-4147-A177-3AD203B41FA5}">
                      <a16:colId xmlns:a16="http://schemas.microsoft.com/office/drawing/2014/main" val="2151975934"/>
                    </a:ext>
                  </a:extLst>
                </a:gridCol>
                <a:gridCol w="3360284">
                  <a:extLst>
                    <a:ext uri="{9D8B030D-6E8A-4147-A177-3AD203B41FA5}">
                      <a16:colId xmlns:a16="http://schemas.microsoft.com/office/drawing/2014/main" val="626237090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24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24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UCZEŃ ZE SPE W SZKOLE OGÓLNODOSTĘPNEJ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4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endParaRPr lang="pl-PL" sz="24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24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ORGANIZACJA UDZIELANIA PPP  W SZKOLE  </a:t>
                      </a:r>
                    </a:p>
                  </a:txBody>
                  <a:tcPr>
                    <a:solidFill>
                      <a:srgbClr val="F7BC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 </a:t>
                      </a:r>
                    </a:p>
                    <a:p>
                      <a:pPr algn="ctr"/>
                      <a:endParaRPr lang="pl-PL" sz="24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24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IV – ETAPOWY MODEL UDZIELANIA UCZNIOWI PPP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792677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7D12FD3-5142-C12C-41DB-6452FE6151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784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74D1D-5436-B2AB-0E4C-F105DAF26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C0EC855-078D-E023-7F84-B5E85F6A0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287" y="2238434"/>
            <a:ext cx="9987935" cy="3951515"/>
          </a:xfrm>
        </p:spPr>
        <p:txBody>
          <a:bodyPr/>
          <a:lstStyle/>
          <a:p>
            <a:pPr marL="0" indent="0" defTabSz="295505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B44F4D7-AC72-8522-4039-C568C3E437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795" b="0" i="0" u="none" strike="noStrike" kern="1200" cap="none" spc="0" normalizeH="0" baseline="0" noProof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3637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l-PL" sz="795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18BBC9A-83B6-1CC7-A603-7A203E83DD6A}"/>
              </a:ext>
            </a:extLst>
          </p:cNvPr>
          <p:cNvSpPr/>
          <p:nvPr/>
        </p:nvSpPr>
        <p:spPr>
          <a:xfrm>
            <a:off x="169286" y="2078977"/>
            <a:ext cx="5336541" cy="3645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28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POWOŁYWANY JEST ZESPÓŁ KTÓRY BĘDZIE PRACOWAŁ Z UCZNIEM/ UCZENNICĄ </a:t>
            </a:r>
          </a:p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28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909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909" b="1" kern="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909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koordynatora  prac Zespołu </a:t>
            </a:r>
            <a:r>
              <a:rPr kumimoji="0" lang="pl-PL" sz="1909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wskazuje dyrektor szkoły</a:t>
            </a:r>
            <a:endParaRPr kumimoji="0" lang="pl-PL" sz="1909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2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1EA1017-9AEF-EAD9-2F04-2BA92AA78677}"/>
              </a:ext>
            </a:extLst>
          </p:cNvPr>
          <p:cNvSpPr/>
          <p:nvPr/>
        </p:nvSpPr>
        <p:spPr>
          <a:xfrm>
            <a:off x="5527896" y="2078977"/>
            <a:ext cx="4617387" cy="1356130"/>
          </a:xfrm>
          <a:prstGeom prst="rect">
            <a:avLst/>
          </a:prstGeom>
          <a:solidFill>
            <a:srgbClr val="FCD5B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WYCHOWAWCA KLASY</a:t>
            </a:r>
            <a:endParaRPr kumimoji="0" lang="pl-PL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6E9DDD9-B90D-A4A1-25E5-DA948A2073C3}"/>
              </a:ext>
            </a:extLst>
          </p:cNvPr>
          <p:cNvSpPr/>
          <p:nvPr/>
        </p:nvSpPr>
        <p:spPr>
          <a:xfrm>
            <a:off x="5522181" y="4704688"/>
            <a:ext cx="1880207" cy="1019363"/>
          </a:xfrm>
          <a:prstGeom prst="rect">
            <a:avLst/>
          </a:prstGeom>
          <a:solidFill>
            <a:srgbClr val="BBDBC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32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NAUCZYCIELE </a:t>
            </a:r>
            <a:endParaRPr kumimoji="0" lang="pl-PL" sz="1432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9CD5543-2941-478C-6801-B2F61ECF4D61}"/>
              </a:ext>
            </a:extLst>
          </p:cNvPr>
          <p:cNvSpPr/>
          <p:nvPr/>
        </p:nvSpPr>
        <p:spPr>
          <a:xfrm>
            <a:off x="5517766" y="3239234"/>
            <a:ext cx="4627517" cy="7327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32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WSPÓŁORGANIZUJĄCY PROCES KSZTAŁCENIA</a:t>
            </a:r>
            <a:endParaRPr kumimoji="0" lang="pl-PL" sz="1432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0E9AE93F-C1BF-CA01-FBA8-2B40536EC073}"/>
              </a:ext>
            </a:extLst>
          </p:cNvPr>
          <p:cNvSpPr/>
          <p:nvPr/>
        </p:nvSpPr>
        <p:spPr>
          <a:xfrm flipH="1">
            <a:off x="7424457" y="3971959"/>
            <a:ext cx="2720826" cy="72067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32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ASYSTENT UCZNIA</a:t>
            </a:r>
            <a:endParaRPr kumimoji="0" lang="pl-PL" sz="143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C0ED9DA8-AD41-0C03-4451-1DE8C5989219}"/>
              </a:ext>
            </a:extLst>
          </p:cNvPr>
          <p:cNvSpPr/>
          <p:nvPr/>
        </p:nvSpPr>
        <p:spPr>
          <a:xfrm>
            <a:off x="7412519" y="4704686"/>
            <a:ext cx="2732764" cy="1019363"/>
          </a:xfrm>
          <a:prstGeom prst="rect">
            <a:avLst/>
          </a:prstGeom>
          <a:solidFill>
            <a:srgbClr val="EBFFE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32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SZKOLNI SPECJALIŚCI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CFE467E-19B0-37B0-BDEA-C3763F39FAF6}"/>
              </a:ext>
            </a:extLst>
          </p:cNvPr>
          <p:cNvSpPr/>
          <p:nvPr/>
        </p:nvSpPr>
        <p:spPr>
          <a:xfrm>
            <a:off x="5505827" y="3971961"/>
            <a:ext cx="1908504" cy="732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63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32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RODZIC</a:t>
            </a:r>
            <a:r>
              <a:rPr lang="pl-PL" sz="1432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kumimoji="0" lang="pl-PL" sz="1432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</a:t>
            </a:r>
          </a:p>
        </p:txBody>
      </p:sp>
      <p:sp>
        <p:nvSpPr>
          <p:cNvPr id="14" name="Strzałka: w dół 13">
            <a:extLst>
              <a:ext uri="{FF2B5EF4-FFF2-40B4-BE49-F238E27FC236}">
                <a16:creationId xmlns:a16="http://schemas.microsoft.com/office/drawing/2014/main" id="{F22CBD3E-105F-F97F-C033-210E0B9EFBFF}"/>
              </a:ext>
            </a:extLst>
          </p:cNvPr>
          <p:cNvSpPr/>
          <p:nvPr/>
        </p:nvSpPr>
        <p:spPr>
          <a:xfrm>
            <a:off x="2726542" y="3779837"/>
            <a:ext cx="529199" cy="307219"/>
          </a:xfrm>
          <a:prstGeom prst="downArrow">
            <a:avLst/>
          </a:prstGeom>
          <a:solidFill>
            <a:srgbClr val="58A8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8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5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ytuł 12">
            <a:extLst>
              <a:ext uri="{FF2B5EF4-FFF2-40B4-BE49-F238E27FC236}">
                <a16:creationId xmlns:a16="http://schemas.microsoft.com/office/drawing/2014/main" id="{00DC0D10-187E-1200-ED7B-163BF7E23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4" y="441982"/>
            <a:ext cx="9987935" cy="153785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SKŁAD  ZESPOŁU</a:t>
            </a:r>
          </a:p>
        </p:txBody>
      </p:sp>
    </p:spTree>
    <p:extLst>
      <p:ext uri="{BB962C8B-B14F-4D97-AF65-F5344CB8AC3E}">
        <p14:creationId xmlns:p14="http://schemas.microsoft.com/office/powerpoint/2010/main" val="4044846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A5B2E5-BAE8-CACC-CE5B-9B0487A6E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8F3967-0E96-6AB2-EB64-11B6052D0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59838"/>
            <a:ext cx="8640381" cy="971727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PODWÓJNE ORZECZNICTWO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736C160-5003-C29F-9AAC-88CEF9862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30" y="971525"/>
            <a:ext cx="9937103" cy="5904656"/>
          </a:xfrm>
        </p:spPr>
        <p:txBody>
          <a:bodyPr>
            <a:normAutofit/>
          </a:bodyPr>
          <a:lstStyle/>
          <a:p>
            <a:pPr marL="108000" indent="0" algn="ctr">
              <a:lnSpc>
                <a:spcPct val="150000"/>
              </a:lnSpc>
              <a:spcBef>
                <a:spcPts val="600"/>
              </a:spcBef>
              <a:buNone/>
            </a:pPr>
            <a:r>
              <a:rPr lang="pl-PL" sz="2800" b="1" dirty="0">
                <a:solidFill>
                  <a:srgbClr val="222222"/>
                </a:solidFill>
              </a:rPr>
              <a:t>Dwa systemy orzekania o niepełnosprawności w Polsce</a:t>
            </a:r>
          </a:p>
          <a:p>
            <a:pPr marL="108000" indent="0">
              <a:lnSpc>
                <a:spcPct val="150000"/>
              </a:lnSpc>
              <a:spcBef>
                <a:spcPts val="600"/>
              </a:spcBef>
              <a:buNone/>
            </a:pPr>
            <a:endParaRPr lang="pl-PL" sz="2800" b="1" dirty="0">
              <a:solidFill>
                <a:srgbClr val="222222"/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600"/>
              </a:spcBef>
              <a:buNone/>
            </a:pPr>
            <a:endParaRPr lang="pl-PL" sz="2800" b="1" dirty="0">
              <a:solidFill>
                <a:srgbClr val="222222"/>
              </a:solidFill>
            </a:endParaRP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8B19F4-15F8-5954-7FE6-50612B6370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18EE731-5541-2A2B-3728-7D03A5AD7432}"/>
              </a:ext>
            </a:extLst>
          </p:cNvPr>
          <p:cNvSpPr/>
          <p:nvPr/>
        </p:nvSpPr>
        <p:spPr>
          <a:xfrm>
            <a:off x="826494" y="2086202"/>
            <a:ext cx="8838706" cy="18090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System pomocy społecznej  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(Miejskie/Powiatowe Zespoły ds. Orzekania o Niepełnosprawności ) 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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Orzeczenie o niepełnosprawności</a:t>
            </a:r>
            <a:endParaRPr lang="pl-PL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76B0503-FC6A-F455-C264-A779819392BE}"/>
              </a:ext>
            </a:extLst>
          </p:cNvPr>
          <p:cNvSpPr/>
          <p:nvPr/>
        </p:nvSpPr>
        <p:spPr>
          <a:xfrm>
            <a:off x="826495" y="4355901"/>
            <a:ext cx="8838705" cy="22322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System oświaty  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(poradnie psychologiczno-pedagogiczne) 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 </a:t>
            </a:r>
            <a:r>
              <a:rPr lang="pl-PL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Orzeczenie o potrzebie kształcenia specjalnego </a:t>
            </a:r>
            <a:endParaRPr lang="pl-PL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Grafika 7" descr="Znacznik wyboru z wypełnieniem pełnym">
            <a:extLst>
              <a:ext uri="{FF2B5EF4-FFF2-40B4-BE49-F238E27FC236}">
                <a16:creationId xmlns:a16="http://schemas.microsoft.com/office/drawing/2014/main" id="{480ADF3B-E4A3-336B-3A31-F1E41CD3A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25200" y="543239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31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28360D-E84E-3B5F-AF69-30B4B7A63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359838"/>
            <a:ext cx="10602490" cy="1007753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effectLst/>
              </a:rPr>
              <a:t>ŹRÓDŁA INFORMACJI O UCZNIU  I JEGO MOŻLIWOŚCIACH</a:t>
            </a: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3C3705-ECAD-E9D6-B318-CC10B351B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691605"/>
            <a:ext cx="9649072" cy="4968234"/>
          </a:xfrm>
        </p:spPr>
        <p:txBody>
          <a:bodyPr/>
          <a:lstStyle/>
          <a:p>
            <a:pPr marL="313214" indent="-457200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pl-PL" sz="2400" dirty="0"/>
          </a:p>
          <a:p>
            <a:pPr marL="313214" indent="-457200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obserwacje ucznia przez pracowników szkoły; </a:t>
            </a:r>
          </a:p>
          <a:p>
            <a:pPr marL="313214" indent="-457200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rozmowa z uczniem; </a:t>
            </a:r>
          </a:p>
          <a:p>
            <a:pPr marL="313214" indent="-457200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informacje uzyskane od rodziców/prawnych opiekunów;   </a:t>
            </a:r>
          </a:p>
          <a:p>
            <a:pPr marL="313214" indent="-457200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informacje uzyskane od specjalistów;</a:t>
            </a:r>
          </a:p>
          <a:p>
            <a:pPr marL="313214" indent="-457200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informacje i zalecenia zawarte w opinii/orzeczeniu; </a:t>
            </a:r>
          </a:p>
          <a:p>
            <a:pPr marL="313214" indent="-457200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/>
              <a:t>publikacje i szkolenia.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E56F897-FE0A-EDA2-C9EF-6686266408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8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3F92A-2904-17BF-E26F-19359DC7C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63B2C6-0228-6238-D706-1A1ECFE3D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1835621"/>
            <a:ext cx="10225136" cy="5544616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800" b="1" dirty="0">
                <a:solidFill>
                  <a:schemeClr val="accent1"/>
                </a:solidFill>
              </a:rPr>
              <a:t>ETAP I. </a:t>
            </a:r>
            <a:r>
              <a:rPr lang="pl-PL" sz="2800" b="1" dirty="0"/>
              <a:t>OCENA FUNKCJONALNA/WOPFU 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800" b="1" dirty="0">
                <a:solidFill>
                  <a:schemeClr val="accent1"/>
                </a:solidFill>
              </a:rPr>
              <a:t>Etap II. </a:t>
            </a:r>
            <a:r>
              <a:rPr lang="pl-PL" sz="2800" b="1" dirty="0"/>
              <a:t>PROJEKTOWANIE WSPARCIA/IPET 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800" b="1" dirty="0">
                <a:solidFill>
                  <a:schemeClr val="accent1"/>
                </a:solidFill>
              </a:rPr>
              <a:t>Etap III. </a:t>
            </a:r>
            <a:r>
              <a:rPr lang="pl-PL" sz="2800" b="1" dirty="0"/>
              <a:t>REALIZOWANIE WSPARCIA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800" b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800" b="1" dirty="0">
                <a:solidFill>
                  <a:schemeClr val="accent1"/>
                </a:solidFill>
              </a:rPr>
              <a:t>Etap IV.  </a:t>
            </a:r>
            <a:r>
              <a:rPr lang="pl-PL" sz="2800" b="1" dirty="0"/>
              <a:t>OCENA SKUTECZNOŚCI UDZIELONEGO WSPARCIA</a:t>
            </a:r>
            <a:endParaRPr lang="pl-PL" sz="2800" b="1" dirty="0">
              <a:solidFill>
                <a:srgbClr val="0070C0"/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C338CA0-611F-C8D0-0936-0F528B1162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4BDBF18A-1D13-EFD3-1056-6D898DFF6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9" y="467470"/>
            <a:ext cx="9432568" cy="1512368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 MODEL UDZIELANIA UCZNIOWI POMOCY PSYCHOLOGICZNO-PEDAGOGICZNEJ</a:t>
            </a:r>
          </a:p>
        </p:txBody>
      </p:sp>
    </p:spTree>
    <p:extLst>
      <p:ext uri="{BB962C8B-B14F-4D97-AF65-F5344CB8AC3E}">
        <p14:creationId xmlns:p14="http://schemas.microsoft.com/office/powerpoint/2010/main" val="286392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C97D3E-C634-3BE5-7D3C-8013B2174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6" y="518662"/>
            <a:ext cx="8640381" cy="884911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MODELE DIAGNOZY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96898E7-9D10-67DD-634C-2DC75D1D7F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731C3264-A23A-19A6-F71A-5BB965D21A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334596"/>
              </p:ext>
            </p:extLst>
          </p:nvPr>
        </p:nvGraphicFramePr>
        <p:xfrm>
          <a:off x="665386" y="1403573"/>
          <a:ext cx="914501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8135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9B3609-5A0B-EE9A-DFFE-713EC655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70" y="179437"/>
            <a:ext cx="10009112" cy="1619999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4000" b="1" dirty="0"/>
              <a:t>BIO-PSYCHO-SPOŁECZNY MODEL DIAGNOZY</a:t>
            </a:r>
            <a:br>
              <a:rPr lang="pl-PL" b="1" dirty="0"/>
            </a:br>
            <a:r>
              <a:rPr lang="pl-PL" sz="1600" b="0" dirty="0"/>
              <a:t>Knopik, T. (2018) Diagnoza funkcjonalna. Planowanie pomocy psychologiczno-pedagogicznej. Działania postdiagnostyczne. Warszawa: ORE, s. 10.</a:t>
            </a:r>
            <a:br>
              <a:rPr lang="pl-PL" sz="1600" b="0" dirty="0"/>
            </a:br>
            <a:br>
              <a:rPr lang="pl-PL" b="1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1D362EE-6289-7125-CFB4-0AE3B7EFE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54" y="1403572"/>
            <a:ext cx="10153128" cy="5976665"/>
          </a:xfrm>
        </p:spPr>
        <p:txBody>
          <a:bodyPr>
            <a:normAutofit/>
          </a:bodyPr>
          <a:lstStyle/>
          <a:p>
            <a:endParaRPr lang="pl-PL" dirty="0"/>
          </a:p>
          <a:p>
            <a:pPr marL="0" indent="0">
              <a:buNone/>
            </a:pPr>
            <a:r>
              <a:rPr lang="pl-PL" b="1" dirty="0"/>
              <a:t>,,Niepełnosprawność” </a:t>
            </a:r>
            <a:r>
              <a:rPr lang="pl-PL" dirty="0"/>
              <a:t> to  skutek lub wynik złożonych wzajemnych związków pomiędzy </a:t>
            </a:r>
            <a:r>
              <a:rPr lang="pl-PL" b="1" dirty="0">
                <a:solidFill>
                  <a:srgbClr val="C00000"/>
                </a:solidFill>
              </a:rPr>
              <a:t>stanem zdrowia jednostki </a:t>
            </a:r>
            <a:r>
              <a:rPr lang="pl-PL" dirty="0"/>
              <a:t>i </a:t>
            </a:r>
            <a:r>
              <a:rPr lang="pl-PL" b="1" dirty="0">
                <a:solidFill>
                  <a:srgbClr val="00B050"/>
                </a:solidFill>
              </a:rPr>
              <a:t>czynnikami osobowymi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/>
              <a:t>a </a:t>
            </a:r>
            <a:r>
              <a:rPr lang="pl-PL" b="1" dirty="0">
                <a:solidFill>
                  <a:schemeClr val="accent1"/>
                </a:solidFill>
              </a:rPr>
              <a:t>czynnikami zewnętrznymi</a:t>
            </a:r>
            <a:r>
              <a:rPr lang="pl-PL" dirty="0"/>
              <a:t>, czyli warunkami, w jakich dana osoba  żyje. (WHO 2001 r.) </a:t>
            </a:r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10800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(B) – stan zdrowia ucznia;</a:t>
            </a:r>
          </a:p>
          <a:p>
            <a:pPr marL="10800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psycho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(P) – zasoby psychiczne stanowiące komponent zasobów osobowych ucznia;</a:t>
            </a:r>
          </a:p>
          <a:p>
            <a:pPr marL="10800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społeczny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(S) – odnoszący się do relacji ucznia z otoczeniem i oddziaływań środowiska na ucznia.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ED58134-3A74-FA11-B289-DF46DEB8AA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957BEF9-683C-A79B-D859-F29EF63FA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3818" y="2843733"/>
            <a:ext cx="4586778" cy="304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5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B7BBE-8514-704B-F418-1113B53A5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3BD5578-C004-7F18-23E1-80F7C051C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79438"/>
            <a:ext cx="10691812" cy="18004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MODEL ICF</a:t>
            </a:r>
            <a:br>
              <a:rPr lang="pl-PL" sz="2000" b="0" dirty="0">
                <a:hlinkClick r:id="rId2"/>
              </a:rPr>
            </a:br>
            <a:r>
              <a:rPr lang="pl-PL" sz="1200" b="0" dirty="0">
                <a:hlinkClick r:id="rId3"/>
              </a:rPr>
              <a:t>https://www.icf-elearning.com/wp-content/uploads/articulate_uploads/ICF%20e-Learning%20Tool_Poland_20220501%20-%20Storyline%20output/story_html5.html</a:t>
            </a:r>
            <a:r>
              <a:rPr lang="pl-PL" sz="1200" b="0" dirty="0"/>
              <a:t>, </a:t>
            </a:r>
            <a:r>
              <a:rPr lang="pl-PL" sz="1200" b="0" dirty="0">
                <a:solidFill>
                  <a:srgbClr val="0070C0"/>
                </a:solidFill>
              </a:rPr>
              <a:t>str. 5</a:t>
            </a:r>
            <a:endParaRPr lang="pl-PL" sz="1200" dirty="0">
              <a:solidFill>
                <a:srgbClr val="0070C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ABC298F-9AA5-50D5-3DBB-06F59AFC9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619597"/>
            <a:ext cx="9072911" cy="5040242"/>
          </a:xfrm>
        </p:spPr>
        <p:txBody>
          <a:bodyPr/>
          <a:lstStyle/>
          <a:p>
            <a:endParaRPr lang="pl-PL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D2908B-F26D-7BFC-CED1-0BD2DD11E7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3C6A6CFA-E804-4AFA-3A75-B4A523AC331C}"/>
              </a:ext>
            </a:extLst>
          </p:cNvPr>
          <p:cNvSpPr/>
          <p:nvPr/>
        </p:nvSpPr>
        <p:spPr>
          <a:xfrm>
            <a:off x="233338" y="1259599"/>
            <a:ext cx="10297144" cy="23042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Model ICF  przedstawia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obraz zdrowia ucznia  </a:t>
            </a: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3 punktów widzenia:</a:t>
            </a:r>
          </a:p>
          <a:p>
            <a:pPr algn="ctr"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endPara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Zmienia pojęcie niepełnosprawności,  traktowanej wyłącznie jako konsekwencja choroby,  </a:t>
            </a:r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podkreślając zależności między zdrowiem i funkcjonowaniem ucznia a czynnikami środowiskowymi i osobowymi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06AC1083-CB9F-85C1-46EF-A4D42107913F}"/>
              </a:ext>
            </a:extLst>
          </p:cNvPr>
          <p:cNvSpPr/>
          <p:nvPr/>
        </p:nvSpPr>
        <p:spPr>
          <a:xfrm>
            <a:off x="1399129" y="2009399"/>
            <a:ext cx="1963979" cy="50828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biologicznego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4B5E31B-982A-7D1E-3ED5-B2E684608DE7}"/>
              </a:ext>
            </a:extLst>
          </p:cNvPr>
          <p:cNvSpPr/>
          <p:nvPr/>
        </p:nvSpPr>
        <p:spPr>
          <a:xfrm>
            <a:off x="4159825" y="2009399"/>
            <a:ext cx="2232248" cy="50385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indywidualnego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D0FC1864-0D01-B56F-5DB7-7B759C42C6D1}"/>
              </a:ext>
            </a:extLst>
          </p:cNvPr>
          <p:cNvSpPr/>
          <p:nvPr/>
        </p:nvSpPr>
        <p:spPr>
          <a:xfrm>
            <a:off x="7188790" y="2034706"/>
            <a:ext cx="1973540" cy="478547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społecznego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8B3F053-8EE3-D567-5F40-A649C0580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604" y="3585462"/>
            <a:ext cx="7175980" cy="3869814"/>
          </a:xfrm>
          <a:prstGeom prst="rect">
            <a:avLst/>
          </a:prstGeom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A34FFA95-4CF5-510F-EE0D-351BE6F73256}"/>
              </a:ext>
            </a:extLst>
          </p:cNvPr>
          <p:cNvSpPr/>
          <p:nvPr/>
        </p:nvSpPr>
        <p:spPr>
          <a:xfrm>
            <a:off x="8048887" y="4283893"/>
            <a:ext cx="2393480" cy="22867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Zmiany w obrębie jednego składnika mogą wpłynąć  na inne elementy.</a:t>
            </a:r>
          </a:p>
        </p:txBody>
      </p:sp>
    </p:spTree>
    <p:extLst>
      <p:ext uri="{BB962C8B-B14F-4D97-AF65-F5344CB8AC3E}">
        <p14:creationId xmlns:p14="http://schemas.microsoft.com/office/powerpoint/2010/main" val="249508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1F8178-9199-C5F8-FFB9-BE36753D7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6" y="359838"/>
            <a:ext cx="9000520" cy="1115745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BRAK DYCHOTOMII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62E92F-C6CD-B740-5576-5B66B52E2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967204"/>
            <a:ext cx="10153128" cy="34607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200" dirty="0"/>
              <a:t> Każdy z nas  może w mniejszym lub większym stopniu  w różnych okresach życia doświadczyć niepełnosprawności.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200" dirty="0"/>
              <a:t> ICF zamiast dychotomicznego podejścia ( obecność lub brak)  funkcjonowanie i niepełnosprawność umieszcza na kontinuum. </a:t>
            </a:r>
          </a:p>
          <a:p>
            <a:pPr marL="0" indent="0">
              <a:lnSpc>
                <a:spcPct val="150000"/>
              </a:lnSpc>
              <a:buNone/>
            </a:pPr>
            <a:endParaRPr lang="pl-PL" sz="2400" dirty="0"/>
          </a:p>
          <a:p>
            <a:pPr marL="0" indent="0">
              <a:lnSpc>
                <a:spcPct val="150000"/>
              </a:lnSpc>
              <a:buNone/>
            </a:pPr>
            <a:endParaRPr lang="pl-PL" sz="24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0A44363-7770-C4D0-2A75-DF62C863C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F4FBEF46-D23F-96A3-C2BA-CAE557E4158E}"/>
              </a:ext>
            </a:extLst>
          </p:cNvPr>
          <p:cNvSpPr/>
          <p:nvPr/>
        </p:nvSpPr>
        <p:spPr>
          <a:xfrm>
            <a:off x="953418" y="3523791"/>
            <a:ext cx="3030390" cy="5120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FUNKCJONOWANIE </a:t>
            </a: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777ABC53-3141-0EF9-06C6-FF4617A36C03}"/>
              </a:ext>
            </a:extLst>
          </p:cNvPr>
          <p:cNvSpPr/>
          <p:nvPr/>
        </p:nvSpPr>
        <p:spPr>
          <a:xfrm>
            <a:off x="6498034" y="3424763"/>
            <a:ext cx="3030391" cy="4993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NIEPEŁNOSPRAWNOŚĆ</a:t>
            </a:r>
          </a:p>
        </p:txBody>
      </p:sp>
      <p:pic>
        <p:nvPicPr>
          <p:cNvPr id="26" name="Obraz 25">
            <a:extLst>
              <a:ext uri="{FF2B5EF4-FFF2-40B4-BE49-F238E27FC236}">
                <a16:creationId xmlns:a16="http://schemas.microsoft.com/office/drawing/2014/main" id="{47266A2D-5D58-E285-D201-1E74496E3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746" y="4427909"/>
            <a:ext cx="3233495" cy="2999183"/>
          </a:xfrm>
          <a:prstGeom prst="rect">
            <a:avLst/>
          </a:prstGeom>
        </p:spPr>
      </p:pic>
      <p:sp>
        <p:nvSpPr>
          <p:cNvPr id="27" name="Strzałka: w lewo i w prawo 26">
            <a:extLst>
              <a:ext uri="{FF2B5EF4-FFF2-40B4-BE49-F238E27FC236}">
                <a16:creationId xmlns:a16="http://schemas.microsoft.com/office/drawing/2014/main" id="{0266E381-15D9-D2C7-1EA4-8D041E6D3A64}"/>
              </a:ext>
            </a:extLst>
          </p:cNvPr>
          <p:cNvSpPr/>
          <p:nvPr/>
        </p:nvSpPr>
        <p:spPr>
          <a:xfrm>
            <a:off x="4107378" y="3563431"/>
            <a:ext cx="2116535" cy="432809"/>
          </a:xfrm>
          <a:prstGeom prst="leftRightArrow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84000">
                <a:schemeClr val="accent6">
                  <a:lumMod val="20000"/>
                  <a:lumOff val="80000"/>
                </a:schemeClr>
              </a:gs>
              <a:gs pos="77000">
                <a:schemeClr val="accent6">
                  <a:lumMod val="40000"/>
                  <a:lumOff val="60000"/>
                </a:schemeClr>
              </a:gs>
              <a:gs pos="46000">
                <a:schemeClr val="accent1">
                  <a:lumMod val="45000"/>
                  <a:lumOff val="55000"/>
                </a:schemeClr>
              </a:gs>
              <a:gs pos="94000">
                <a:schemeClr val="accent6">
                  <a:lumMod val="40000"/>
                  <a:lumOff val="6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</a:gradFill>
          <a:ln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3068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53ABC-BF2F-D210-58D0-C0BE9A8DD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F6A586-618B-639A-0A42-1EFBDDDF9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79438"/>
            <a:ext cx="10691812" cy="18004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2000" dirty="0"/>
              <a:t>Międzynarodowa Klasyfikacja Funkcjonowania, Niepełnosprawności i Zdrowia </a:t>
            </a:r>
            <a:r>
              <a:rPr lang="pl-PL" sz="2000" u="sng" dirty="0"/>
              <a:t>ICF</a:t>
            </a:r>
            <a:br>
              <a:rPr lang="pl-PL" sz="2000" b="0" dirty="0">
                <a:hlinkClick r:id="rId2"/>
              </a:rPr>
            </a:br>
            <a:r>
              <a:rPr lang="pl-PL" sz="1200" b="0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l-PL" sz="1200" b="0" dirty="0">
                <a:hlinkClick r:id="rId3"/>
              </a:rPr>
              <a:t>https://www.icf-elearning.com/wp-content/uploads/articulate_uploads/ICF%20e-Learning%20Tool_Poland_20220501%20-%20Storyline%20output/story_html5.html</a:t>
            </a:r>
            <a:r>
              <a:rPr lang="pl-PL" sz="1200" b="0" dirty="0"/>
              <a:t>, </a:t>
            </a:r>
            <a:r>
              <a:rPr lang="pl-PL" sz="1200" b="0" dirty="0">
                <a:solidFill>
                  <a:schemeClr val="accent2">
                    <a:lumMod val="50000"/>
                  </a:schemeClr>
                </a:solidFill>
              </a:rPr>
              <a:t>str. 4</a:t>
            </a:r>
            <a:endParaRPr lang="pl-PL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14C9E9C-AFB6-13B5-BE4B-933EDDD25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223573"/>
            <a:ext cx="9288935" cy="5256266"/>
          </a:xfrm>
        </p:spPr>
        <p:txBody>
          <a:bodyPr/>
          <a:lstStyle/>
          <a:p>
            <a:pPr marL="0" indent="0">
              <a:buNone/>
            </a:pPr>
            <a:r>
              <a:rPr lang="pl-PL" sz="2000" b="1" dirty="0"/>
              <a:t>Dwoje uczniów  z tą samą diagnozą może mieć zupełnie inne profile funkcjonowania i różne potrzeby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464EFDB-4593-9105-B74C-D8611ECF4B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E4920179-45A1-26A6-76BF-5BD01EBEF78D}"/>
              </a:ext>
            </a:extLst>
          </p:cNvPr>
          <p:cNvGrpSpPr/>
          <p:nvPr/>
        </p:nvGrpSpPr>
        <p:grpSpPr>
          <a:xfrm>
            <a:off x="5979666" y="2187422"/>
            <a:ext cx="3060389" cy="3302596"/>
            <a:chOff x="5021821" y="2555701"/>
            <a:chExt cx="3060389" cy="3302596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92F3424A-33EF-EFE2-8B9C-C0CB01DB51D9}"/>
                </a:ext>
              </a:extLst>
            </p:cNvPr>
            <p:cNvSpPr/>
            <p:nvPr/>
          </p:nvSpPr>
          <p:spPr>
            <a:xfrm>
              <a:off x="5021821" y="2555701"/>
              <a:ext cx="3060389" cy="18004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UCZEŃ W SPEKTRUM AUTYZMU </a:t>
              </a:r>
            </a:p>
          </p:txBody>
        </p:sp>
        <p:pic>
          <p:nvPicPr>
            <p:cNvPr id="11" name="Obraz 10">
              <a:extLst>
                <a:ext uri="{FF2B5EF4-FFF2-40B4-BE49-F238E27FC236}">
                  <a16:creationId xmlns:a16="http://schemas.microsoft.com/office/drawing/2014/main" id="{425DC13C-DFEB-FAFE-5B57-064C5BDC8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01890" y="3895215"/>
              <a:ext cx="2665643" cy="1963082"/>
            </a:xfrm>
            <a:prstGeom prst="rect">
              <a:avLst/>
            </a:prstGeom>
          </p:spPr>
        </p:pic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0FD38F79-BFF2-ED5F-E8F2-BFD8488ADFFB}"/>
              </a:ext>
            </a:extLst>
          </p:cNvPr>
          <p:cNvGrpSpPr/>
          <p:nvPr/>
        </p:nvGrpSpPr>
        <p:grpSpPr>
          <a:xfrm>
            <a:off x="1454386" y="2123773"/>
            <a:ext cx="3060389" cy="3290709"/>
            <a:chOff x="935906" y="2098676"/>
            <a:chExt cx="3060389" cy="3290709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F8365258-7420-BC20-B814-5314A90C5355}"/>
                </a:ext>
              </a:extLst>
            </p:cNvPr>
            <p:cNvSpPr/>
            <p:nvPr/>
          </p:nvSpPr>
          <p:spPr>
            <a:xfrm>
              <a:off x="935906" y="2098676"/>
              <a:ext cx="3060389" cy="1800400"/>
            </a:xfrm>
            <a:prstGeom prst="rect">
              <a:avLst/>
            </a:prstGeom>
            <a:solidFill>
              <a:srgbClr val="FFDBC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UCZEŃ W SPEKTRUM AUTYZMU </a:t>
              </a:r>
            </a:p>
          </p:txBody>
        </p:sp>
        <p:pic>
          <p:nvPicPr>
            <p:cNvPr id="13" name="Obraz 12">
              <a:extLst>
                <a:ext uri="{FF2B5EF4-FFF2-40B4-BE49-F238E27FC236}">
                  <a16:creationId xmlns:a16="http://schemas.microsoft.com/office/drawing/2014/main" id="{F2EBC202-6BFA-A399-0CC7-D58F793D4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3278" y="3538716"/>
              <a:ext cx="2665643" cy="1850669"/>
            </a:xfrm>
            <a:prstGeom prst="rect">
              <a:avLst/>
            </a:prstGeom>
          </p:spPr>
        </p:pic>
      </p:grpSp>
      <p:sp>
        <p:nvSpPr>
          <p:cNvPr id="18" name="Prostokąt 17">
            <a:extLst>
              <a:ext uri="{FF2B5EF4-FFF2-40B4-BE49-F238E27FC236}">
                <a16:creationId xmlns:a16="http://schemas.microsoft.com/office/drawing/2014/main" id="{9B66301E-38BC-5F7F-075B-01F78A3EB9D0}"/>
              </a:ext>
            </a:extLst>
          </p:cNvPr>
          <p:cNvSpPr/>
          <p:nvPr/>
        </p:nvSpPr>
        <p:spPr>
          <a:xfrm>
            <a:off x="1454385" y="5741685"/>
            <a:ext cx="7585669" cy="12781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ICF daje nam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podstawę  do opisu indywidualnego profilu funkcjonowania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danego ucznia, co pomaga w zrozumieniu jego  konkretnych potrzeb i odpowiedzi na nie. </a:t>
            </a:r>
          </a:p>
        </p:txBody>
      </p:sp>
    </p:spTree>
    <p:extLst>
      <p:ext uri="{BB962C8B-B14F-4D97-AF65-F5344CB8AC3E}">
        <p14:creationId xmlns:p14="http://schemas.microsoft.com/office/powerpoint/2010/main" val="361008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CC0F1-E4A5-F00C-43CB-EF7D273D6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180259-E3EB-1D3B-57F8-EC5E9986C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51645"/>
            <a:ext cx="10691813" cy="302433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10800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tx2"/>
              </a:solidFill>
            </a:endParaRPr>
          </a:p>
          <a:p>
            <a:pPr marL="3600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>
              <a:solidFill>
                <a:schemeClr val="tx2"/>
              </a:solidFill>
            </a:endParaRPr>
          </a:p>
          <a:p>
            <a:pPr marL="3600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4000" b="1">
                <a:solidFill>
                  <a:schemeClr val="tx2"/>
                </a:solidFill>
              </a:rPr>
              <a:t>IV </a:t>
            </a:r>
            <a:r>
              <a:rPr lang="pl-PL" sz="4000" b="1" dirty="0">
                <a:solidFill>
                  <a:schemeClr val="tx2"/>
                </a:solidFill>
              </a:rPr>
              <a:t>– ETAPOWY MODEL UDZIELANIA UCZNIOWI PPP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34C93A7-8393-86FC-9331-4DD91F20DA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8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CC3E36E-1312-9C2A-F863-37540B7F5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971525"/>
            <a:ext cx="9721080" cy="5688314"/>
          </a:xfrm>
        </p:spPr>
        <p:txBody>
          <a:bodyPr/>
          <a:lstStyle/>
          <a:p>
            <a:pPr marL="144000" indent="0"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400" b="0" i="1" dirty="0">
              <a:solidFill>
                <a:srgbClr val="515856"/>
              </a:solidFill>
              <a:effectLst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44000" indent="0"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400" i="1" dirty="0">
              <a:solidFill>
                <a:srgbClr val="51585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4400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b="0" i="1" dirty="0"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„To, co kruche, zostało w pewnym sensie powierzone naszej opiece.  </a:t>
            </a:r>
            <a:r>
              <a:rPr lang="pl-PL" sz="2400" i="1" dirty="0"/>
              <a:t>Powinniśmy chronić je przed zagrożeniami, pomagać mu wzrastać.</a:t>
            </a:r>
            <a:r>
              <a:rPr lang="pl-PL" sz="2400" b="0" i="1" dirty="0"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”</a:t>
            </a:r>
            <a:r>
              <a:rPr lang="pl-PL" sz="2400" i="1" dirty="0">
                <a:ea typeface="Open Sans" panose="020B0606030504020204" pitchFamily="34" charset="0"/>
                <a:cs typeface="Open Sans" panose="020B0606030504020204" pitchFamily="34" charset="0"/>
              </a:rPr>
              <a:t> 							</a:t>
            </a:r>
            <a:r>
              <a:rPr lang="pl-PL" sz="2400" dirty="0">
                <a:ea typeface="Open Sans" panose="020B0606030504020204" pitchFamily="34" charset="0"/>
                <a:cs typeface="Open Sans" panose="020B0606030504020204" pitchFamily="34" charset="0"/>
              </a:rPr>
              <a:t>Paul Ricoeur</a:t>
            </a:r>
            <a:endParaRPr lang="pl-PL" sz="2400" b="0" dirty="0">
              <a:effectLst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44000" indent="0"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b="0" i="1" dirty="0">
                <a:solidFill>
                  <a:srgbClr val="51585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                                                       </a:t>
            </a:r>
          </a:p>
          <a:p>
            <a:pPr marL="14400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b="0" i="1" dirty="0">
                <a:solidFill>
                  <a:srgbClr val="51585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																</a:t>
            </a:r>
            <a:endParaRPr lang="pl-PL" sz="2400" b="0" i="1" dirty="0">
              <a:effectLst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pl-PL" sz="2400" b="0" i="0" dirty="0">
              <a:solidFill>
                <a:srgbClr val="515856"/>
              </a:solidFill>
              <a:effectLst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135523B-C9DE-DF1B-15C0-309A0F0F24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1208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C8378-058F-B008-510D-C26E17333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88E695A-5B32-58FB-EC53-B16901D1A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11685"/>
            <a:ext cx="10691813" cy="201622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000" b="1" dirty="0">
              <a:solidFill>
                <a:schemeClr val="tx2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ETAP I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OCENA FUNKCJONOWANIA UCZNIA 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pl-PL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07052A0-6295-B5BC-32CB-50C580B90F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8827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3BF6D6E-92E9-6124-5504-4E8A79FF2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403" y="467470"/>
            <a:ext cx="8856504" cy="1512368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WIELOSPECJALISTYCZNA OCENA POZIOMU FUNKCJONOWANIA UCZNIA</a:t>
            </a:r>
            <a:br>
              <a:rPr lang="pl-PL" sz="3600" dirty="0"/>
            </a:br>
            <a:r>
              <a:rPr lang="pl-PL" sz="3600" dirty="0"/>
              <a:t>(WOPFU)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C12C8F-EC69-807E-A797-1F8A48B97E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963891E-0B88-3502-4CB0-AB7C40B84E96}"/>
              </a:ext>
            </a:extLst>
          </p:cNvPr>
          <p:cNvSpPr/>
          <p:nvPr/>
        </p:nvSpPr>
        <p:spPr>
          <a:xfrm>
            <a:off x="521370" y="1979836"/>
            <a:ext cx="9577064" cy="28801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OBSERWACJI  I ROZPOZNAWANIA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indywidualnych 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potrzeb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ucznia;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indywidualnych 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możliwości psychofizycznych 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ucznia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czynników środowiskowych </a:t>
            </a: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wpływających na funkcjonowanie ucznia w szkole.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70E84E4-FA36-4CEC-E321-B278388BA6AB}"/>
              </a:ext>
            </a:extLst>
          </p:cNvPr>
          <p:cNvSpPr/>
          <p:nvPr/>
        </p:nvSpPr>
        <p:spPr>
          <a:xfrm>
            <a:off x="521370" y="5147989"/>
            <a:ext cx="9577064" cy="1511850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1"/>
                </a:solidFill>
              </a:rPr>
              <a:t> </a:t>
            </a:r>
            <a:r>
              <a:rPr lang="pl-PL" sz="2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DOKUMENT , KTÓRY OPRACOWUJEMY W SZKOLE 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dla każdego ucznia, który posiada </a:t>
            </a:r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orzeczenie o potrzebie kształcenia specjalnego</a:t>
            </a:r>
            <a:endParaRPr lang="pl-PL" sz="2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1716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2EE636-7A17-48B1-8C9C-C0459F570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28" y="359838"/>
            <a:ext cx="10774094" cy="683695"/>
          </a:xfrm>
        </p:spPr>
        <p:txBody>
          <a:bodyPr>
            <a:noAutofit/>
          </a:bodyPr>
          <a:lstStyle/>
          <a:p>
            <a:r>
              <a:rPr lang="pl-PL" sz="3400" dirty="0"/>
              <a:t>WOPFU - PROCES OBSERWACJI I ROZPOZNAWANIA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C609265-54B1-2C30-9BA2-358C76120E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E21FDD6-5887-06E4-D619-37002BD2B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971525"/>
            <a:ext cx="10009112" cy="6228312"/>
          </a:xfrm>
        </p:spPr>
        <p:txBody>
          <a:bodyPr/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b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b="1" dirty="0">
                <a:solidFill>
                  <a:schemeClr val="accent1"/>
                </a:solidFill>
              </a:rPr>
              <a:t>I OBSERWACJA – wrzesień </a:t>
            </a:r>
            <a:r>
              <a:rPr lang="pl-PL" sz="2400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pl-PL" sz="2400" dirty="0"/>
              <a:t>w toku zajęć obowiązkowych, dodatkowych i nadobowiązkowych) </a:t>
            </a:r>
            <a:r>
              <a:rPr lang="pl-PL" sz="2400" b="1" dirty="0"/>
              <a:t>- </a:t>
            </a:r>
            <a:r>
              <a:rPr lang="pl-PL" sz="2400" dirty="0"/>
              <a:t>po okresie wystarczającym do aklimatyzacji ucznia/uczennicy   w szkole (do 30 dni od dostarczenia orzeczenia szkoła ma obowiązek przekazać rodzicom dokumenty: WOPFU I IPET)  </a:t>
            </a:r>
            <a:endParaRPr lang="pl-PL" sz="2400" b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b="1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b="1" dirty="0">
                <a:solidFill>
                  <a:schemeClr val="accent1"/>
                </a:solidFill>
              </a:rPr>
              <a:t>II OBSERWACJA </a:t>
            </a:r>
            <a:r>
              <a:rPr lang="pl-PL" sz="2400" b="1" dirty="0"/>
              <a:t>-  </a:t>
            </a:r>
            <a:r>
              <a:rPr lang="pl-PL" sz="2400" dirty="0"/>
              <a:t>zazwyczaj </a:t>
            </a:r>
            <a:r>
              <a:rPr lang="pl-PL" sz="2400" b="1" dirty="0">
                <a:solidFill>
                  <a:schemeClr val="accent1"/>
                </a:solidFill>
              </a:rPr>
              <a:t>pod koniec roku szkolnego  - ma charakter ewaluacji. 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B9452C01-E9F1-D06E-DC6E-68FFAF94447E}"/>
              </a:ext>
            </a:extLst>
          </p:cNvPr>
          <p:cNvSpPr/>
          <p:nvPr/>
        </p:nvSpPr>
        <p:spPr>
          <a:xfrm>
            <a:off x="3077654" y="1079156"/>
            <a:ext cx="4536504" cy="5760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najmniej dwa razy w roku </a:t>
            </a:r>
          </a:p>
        </p:txBody>
      </p:sp>
    </p:spTree>
    <p:extLst>
      <p:ext uri="{BB962C8B-B14F-4D97-AF65-F5344CB8AC3E}">
        <p14:creationId xmlns:p14="http://schemas.microsoft.com/office/powerpoint/2010/main" val="27282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2987C-C289-E7FA-7D7F-736BC8592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AF62BC-0B15-A48C-D344-4637325C8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193363"/>
            <a:ext cx="10009112" cy="1037398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4000" dirty="0">
                <a:solidFill>
                  <a:schemeClr val="tx1"/>
                </a:solidFill>
              </a:rPr>
            </a:br>
            <a:r>
              <a:rPr lang="pl-PL" sz="4000" dirty="0"/>
              <a:t>ZALECANY SPOSÓB TWORZENIA WOPFU </a:t>
            </a:r>
            <a:br>
              <a:rPr lang="pl-PL" sz="4000" dirty="0"/>
            </a:br>
            <a:br>
              <a:rPr lang="pl-PL" sz="4000" dirty="0">
                <a:solidFill>
                  <a:schemeClr val="tx1"/>
                </a:solidFill>
              </a:rPr>
            </a:br>
            <a:br>
              <a:rPr lang="pl-PL" sz="4000" dirty="0">
                <a:solidFill>
                  <a:schemeClr val="tx1"/>
                </a:solidFill>
              </a:rPr>
            </a:br>
            <a:br>
              <a:rPr lang="pl-PL" sz="4000" dirty="0">
                <a:solidFill>
                  <a:schemeClr val="tx1"/>
                </a:solidFill>
              </a:rPr>
            </a:br>
            <a:endParaRPr lang="pl-PL" sz="4000" dirty="0">
              <a:solidFill>
                <a:schemeClr val="tx1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98103B-CE0F-7BA1-F863-705C293EE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979637"/>
            <a:ext cx="9361040" cy="4032448"/>
          </a:xfrm>
        </p:spPr>
        <p:txBody>
          <a:bodyPr>
            <a:normAutofit/>
          </a:bodyPr>
          <a:lstStyle/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>
              <a:solidFill>
                <a:srgbClr val="00207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>
              <a:solidFill>
                <a:srgbClr val="00207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>
              <a:solidFill>
                <a:srgbClr val="00207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>
              <a:solidFill>
                <a:srgbClr val="00207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>
              <a:solidFill>
                <a:srgbClr val="00207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2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EF8F89C-486E-902C-5252-31253F6851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DCB0EA46-1DAC-BE1A-90C3-2F3E683BBB19}"/>
              </a:ext>
            </a:extLst>
          </p:cNvPr>
          <p:cNvSpPr/>
          <p:nvPr/>
        </p:nvSpPr>
        <p:spPr>
          <a:xfrm>
            <a:off x="1212771" y="1785539"/>
            <a:ext cx="7978237" cy="14242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ARKUSZE OBSERWACJI  DLA NAUCZYCIELI/ SPECJALISTÓW/ RODZICÓW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E147DE68-3DCC-EFDD-C002-AF1A750961ED}"/>
              </a:ext>
            </a:extLst>
          </p:cNvPr>
          <p:cNvSpPr/>
          <p:nvPr/>
        </p:nvSpPr>
        <p:spPr>
          <a:xfrm>
            <a:off x="1212771" y="3946061"/>
            <a:ext cx="7978237" cy="1678064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KONSULTACJE ZESPOŁOWE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WSPÓLNE W ZESPOLE (Z RODZICAMI UCZNIA/UCZENNICY) OPRACOWANIE DOKUMENTU.</a:t>
            </a:r>
          </a:p>
        </p:txBody>
      </p:sp>
      <p:sp>
        <p:nvSpPr>
          <p:cNvPr id="6" name="Strzałka: w dół 5">
            <a:extLst>
              <a:ext uri="{FF2B5EF4-FFF2-40B4-BE49-F238E27FC236}">
                <a16:creationId xmlns:a16="http://schemas.microsoft.com/office/drawing/2014/main" id="{3C66EC82-CDC2-2CFC-0F3F-172CE9AA741A}"/>
              </a:ext>
            </a:extLst>
          </p:cNvPr>
          <p:cNvSpPr/>
          <p:nvPr/>
        </p:nvSpPr>
        <p:spPr>
          <a:xfrm>
            <a:off x="4625825" y="3347130"/>
            <a:ext cx="1152128" cy="421941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564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CA772-361B-4093-8DB0-00EBF1EA9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D376DD-61C9-CE14-B60C-E9297B1E7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79438"/>
            <a:ext cx="10602490" cy="1440159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Międzynarodowa Klasyfikacja Funkcjonowania, Niepełnosprawności i Zdrowia </a:t>
            </a:r>
            <a:r>
              <a:rPr lang="pl-PL" sz="3600" u="sng" dirty="0"/>
              <a:t>ICF</a:t>
            </a:r>
            <a:br>
              <a:rPr lang="pl-PL" sz="3100" u="sng" dirty="0"/>
            </a:br>
            <a:r>
              <a:rPr lang="pl-PL" sz="1300" b="0" u="sng" dirty="0">
                <a:hlinkClick r:id="rId2"/>
              </a:rPr>
              <a:t>https://www.icf-elearning.com/wp-content/uploads/articulate_uploads/ICF%20e-Learning%20Tool_Poland_20220501%20-%20Storyline%20output/story_html5.html</a:t>
            </a:r>
            <a:r>
              <a:rPr lang="pl-PL" sz="1300" b="0" u="sng" dirty="0"/>
              <a:t>, </a:t>
            </a:r>
            <a:r>
              <a:rPr lang="pl-PL" sz="1300" b="0" u="sng" dirty="0">
                <a:solidFill>
                  <a:schemeClr val="accent2">
                    <a:lumMod val="50000"/>
                  </a:schemeClr>
                </a:solidFill>
              </a:rPr>
              <a:t>str. 5</a:t>
            </a:r>
            <a:br>
              <a:rPr lang="pl-PL" sz="1600" b="0" dirty="0">
                <a:hlinkClick r:id="rId3"/>
              </a:rPr>
            </a:b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F1C1EE1-CF6C-D105-72CC-0291CE57A6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19AB5CCC-EB17-F89E-7956-F71DF451C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658" y="1716900"/>
            <a:ext cx="8051175" cy="52720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Pismo odręczne 10">
                <a:extLst>
                  <a:ext uri="{FF2B5EF4-FFF2-40B4-BE49-F238E27FC236}">
                    <a16:creationId xmlns:a16="http://schemas.microsoft.com/office/drawing/2014/main" id="{4495ADFA-D5FE-C691-5563-4699459FE210}"/>
                  </a:ext>
                </a:extLst>
              </p14:cNvPr>
              <p14:cNvContentPartPr/>
              <p14:nvPr/>
            </p14:nvContentPartPr>
            <p14:xfrm>
              <a:off x="1348470" y="6994800"/>
              <a:ext cx="3429360" cy="11880"/>
            </p14:xfrm>
          </p:contentPart>
        </mc:Choice>
        <mc:Fallback xmlns="">
          <p:pic>
            <p:nvPicPr>
              <p:cNvPr id="11" name="Pismo odręczne 10">
                <a:extLst>
                  <a:ext uri="{FF2B5EF4-FFF2-40B4-BE49-F238E27FC236}">
                    <a16:creationId xmlns:a16="http://schemas.microsoft.com/office/drawing/2014/main" id="{4495ADFA-D5FE-C691-5563-4699459FE21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44150" y="6990480"/>
                <a:ext cx="3438000" cy="2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Pismo odręczne 13">
                <a:extLst>
                  <a:ext uri="{FF2B5EF4-FFF2-40B4-BE49-F238E27FC236}">
                    <a16:creationId xmlns:a16="http://schemas.microsoft.com/office/drawing/2014/main" id="{2DE465CD-A37A-D85B-87BA-34CBEE326A25}"/>
                  </a:ext>
                </a:extLst>
              </p14:cNvPr>
              <p14:cNvContentPartPr/>
              <p14:nvPr/>
            </p14:nvContentPartPr>
            <p14:xfrm>
              <a:off x="5989230" y="6983640"/>
              <a:ext cx="3177720" cy="720"/>
            </p14:xfrm>
          </p:contentPart>
        </mc:Choice>
        <mc:Fallback xmlns="">
          <p:pic>
            <p:nvPicPr>
              <p:cNvPr id="14" name="Pismo odręczne 13">
                <a:extLst>
                  <a:ext uri="{FF2B5EF4-FFF2-40B4-BE49-F238E27FC236}">
                    <a16:creationId xmlns:a16="http://schemas.microsoft.com/office/drawing/2014/main" id="{2DE465CD-A37A-D85B-87BA-34CBEE326A2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984910" y="6974280"/>
                <a:ext cx="318636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44315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ACC147-721A-FE22-8F97-9BAF76565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3" y="343488"/>
            <a:ext cx="10602490" cy="97173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SZKOLNA OCENA FUNKCJONALNA (SZOF)</a:t>
            </a:r>
            <a:endParaRPr lang="pl-PL" sz="3600" dirty="0">
              <a:highlight>
                <a:srgbClr val="FFFF00"/>
              </a:highlight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D1F8C62-523D-4D44-DC26-270B719FD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27509"/>
            <a:ext cx="10602490" cy="6372327"/>
          </a:xfrm>
        </p:spPr>
        <p:txBody>
          <a:bodyPr>
            <a:normAutofit/>
          </a:bodyPr>
          <a:lstStyle/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b="1" dirty="0">
              <a:solidFill>
                <a:schemeClr val="accent5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b="1" dirty="0">
              <a:solidFill>
                <a:schemeClr val="accent5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b="1" dirty="0">
              <a:solidFill>
                <a:schemeClr val="accent5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b="1" dirty="0">
              <a:solidFill>
                <a:schemeClr val="accent5">
                  <a:lumMod val="50000"/>
                </a:schemeClr>
              </a:solidFill>
            </a:endParaRP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W obrębie </a:t>
            </a:r>
            <a:r>
              <a:rPr lang="pl-PL" b="1" dirty="0"/>
              <a:t>AKTYWNOŚCI I UCZESTNICZENIA </a:t>
            </a:r>
            <a:r>
              <a:rPr lang="pl-PL" dirty="0"/>
              <a:t>w klasyfikacji ICF wyróżniono 9 obszarów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dirty="0"/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1. Uczenie się i stosowanie wiedzy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2. Ogólne zadania i obowiązki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3. Porozumiewanie się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4. Poruszanie się – w tym mobilność i aktywność manualna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5. Dbanie o siebie, samoobsługa i samodzielność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6. Życie domowe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7. Wzajemne kontakty i związki międzyludzkie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8. Kształcenie szkolne – rola ucznia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/>
              <a:t>Obszar 9. Życie w społeczności lokalnej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0C8A44E-4C28-83F6-7F78-FE23CCA369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FA8F0050-E5CA-E9CB-0C87-4F3C0AB7EC82}"/>
              </a:ext>
            </a:extLst>
          </p:cNvPr>
          <p:cNvSpPr/>
          <p:nvPr/>
        </p:nvSpPr>
        <p:spPr>
          <a:xfrm>
            <a:off x="1698864" y="1063817"/>
            <a:ext cx="6912768" cy="89972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SZKOLE BADAMY ZAKRES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MOŻLIWOŚCI </a:t>
            </a:r>
            <a:r>
              <a:rPr kumimoji="0" lang="pl-PL" sz="18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AKTYWNOŚCI I UCZESTNICZENIA UCZNIA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trzałka: w dół 5">
            <a:extLst>
              <a:ext uri="{FF2B5EF4-FFF2-40B4-BE49-F238E27FC236}">
                <a16:creationId xmlns:a16="http://schemas.microsoft.com/office/drawing/2014/main" id="{48437098-9D61-9691-C2E8-093CBA15133E}"/>
              </a:ext>
            </a:extLst>
          </p:cNvPr>
          <p:cNvSpPr/>
          <p:nvPr/>
        </p:nvSpPr>
        <p:spPr>
          <a:xfrm>
            <a:off x="5000066" y="2019826"/>
            <a:ext cx="921903" cy="427733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9821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04070D-CAEB-A751-8316-61E972EBF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1445"/>
            <a:ext cx="10386466" cy="648072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ETAPY SZKOLNEJ OCENY FUNKCJONALNEJ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68A6D57-9E4D-210A-BBA8-22CB348478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36</a:t>
            </a:fld>
            <a:endParaRPr lang="pl-PL" dirty="0"/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58B69293-190C-9A0E-57B4-C3783FB53D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9413890"/>
              </p:ext>
            </p:extLst>
          </p:nvPr>
        </p:nvGraphicFramePr>
        <p:xfrm>
          <a:off x="4049762" y="3134639"/>
          <a:ext cx="2845394" cy="2530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Prostokąt 16">
            <a:extLst>
              <a:ext uri="{FF2B5EF4-FFF2-40B4-BE49-F238E27FC236}">
                <a16:creationId xmlns:a16="http://schemas.microsoft.com/office/drawing/2014/main" id="{26A30451-7DE2-9B9E-9C16-EB8DFF10641F}"/>
              </a:ext>
            </a:extLst>
          </p:cNvPr>
          <p:cNvSpPr/>
          <p:nvPr/>
        </p:nvSpPr>
        <p:spPr>
          <a:xfrm>
            <a:off x="3636255" y="721978"/>
            <a:ext cx="3672408" cy="19672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ETAP I</a:t>
            </a:r>
          </a:p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PLANOWANIE OBSERWACJI FUNKCJONALNEJ </a:t>
            </a:r>
          </a:p>
          <a:p>
            <a:pPr algn="ctr"/>
            <a:endPara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(przygotowanie narzędzi) </a:t>
            </a:r>
          </a:p>
          <a:p>
            <a:pPr algn="ctr"/>
            <a:endParaRPr lang="pl-PL" dirty="0"/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4786C105-BBDF-6596-FA30-5F25D5EFE07F}"/>
              </a:ext>
            </a:extLst>
          </p:cNvPr>
          <p:cNvSpPr/>
          <p:nvPr/>
        </p:nvSpPr>
        <p:spPr>
          <a:xfrm>
            <a:off x="6748996" y="2536511"/>
            <a:ext cx="3672408" cy="2063840"/>
          </a:xfrm>
          <a:prstGeom prst="rect">
            <a:avLst/>
          </a:prstGeom>
          <a:solidFill>
            <a:srgbClr val="DDFF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ETAP II</a:t>
            </a:r>
          </a:p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OBSERWACJA FUNKCJONALNA</a:t>
            </a:r>
          </a:p>
          <a:p>
            <a:pPr algn="ctr"/>
            <a:endPara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(3-4 tygodnie prowadzonej obserwacji) </a:t>
            </a:r>
          </a:p>
          <a:p>
            <a:pPr algn="ctr"/>
            <a:endParaRPr lang="pl-PL" dirty="0"/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A06632D4-2396-D841-9BBC-935FEDC9FF1E}"/>
              </a:ext>
            </a:extLst>
          </p:cNvPr>
          <p:cNvSpPr/>
          <p:nvPr/>
        </p:nvSpPr>
        <p:spPr>
          <a:xfrm>
            <a:off x="6770222" y="4751441"/>
            <a:ext cx="3672408" cy="2063839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ETAP III</a:t>
            </a:r>
          </a:p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WYNIKÓW OBSERWACJI I PLANOWANIE DZIAŁAŃ WSPIERAJĄCYCH</a:t>
            </a:r>
          </a:p>
          <a:p>
            <a:pPr algn="ctr"/>
            <a:endPara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(spotkanie Zespołu Konsultacyjnego) </a:t>
            </a:r>
          </a:p>
          <a:p>
            <a:pPr algn="ctr"/>
            <a:endParaRPr lang="pl-PL" dirty="0"/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E1EB48E0-EEBD-7A68-B36A-AFBD2AF4D4A3}"/>
              </a:ext>
            </a:extLst>
          </p:cNvPr>
          <p:cNvSpPr/>
          <p:nvPr/>
        </p:nvSpPr>
        <p:spPr>
          <a:xfrm>
            <a:off x="93349" y="4753809"/>
            <a:ext cx="4172437" cy="207606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ETAP IV</a:t>
            </a:r>
          </a:p>
          <a:p>
            <a:pPr algn="ctr"/>
            <a:endParaRPr lang="pl-PL" sz="20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MONITOROWANIE PRZEBIEGU DZIAŁAŃ WSPIERAJĄCYCH </a:t>
            </a:r>
          </a:p>
          <a:p>
            <a:pPr algn="ctr"/>
            <a:endParaRPr lang="pl-PL" sz="16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(sprawdzanie na bieżąco jak działa realizacja)a zaplanowanego wsparcia  </a:t>
            </a:r>
          </a:p>
          <a:p>
            <a:pPr algn="ctr"/>
            <a:endParaRPr lang="pl-PL" dirty="0"/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2F9DAD92-533B-4E71-9BD9-F1B3D19A0AC7}"/>
              </a:ext>
            </a:extLst>
          </p:cNvPr>
          <p:cNvSpPr/>
          <p:nvPr/>
        </p:nvSpPr>
        <p:spPr>
          <a:xfrm>
            <a:off x="108043" y="2545108"/>
            <a:ext cx="4032449" cy="2055243"/>
          </a:xfrm>
          <a:prstGeom prst="rect">
            <a:avLst/>
          </a:prstGeom>
          <a:solidFill>
            <a:srgbClr val="FFDB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ETAP V</a:t>
            </a:r>
          </a:p>
          <a:p>
            <a:pPr algn="ctr"/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EWALUACJA PLANU WSPARCIA</a:t>
            </a:r>
          </a:p>
          <a:p>
            <a:pPr algn="ctr"/>
            <a:endParaRPr lang="pl-PL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(po 5-6 miesiącach ewaluacyjne spotkanie Zespołu Konsultacyjnego)</a:t>
            </a:r>
          </a:p>
          <a:p>
            <a:pPr algn="ctr"/>
            <a:endParaRPr lang="pl-PL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</a:t>
            </a:r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DECYZJA O DALSZYM DZIAŁANIU 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3871D1F-31F4-BBD0-60E3-BFE113CEC2B8}"/>
              </a:ext>
            </a:extLst>
          </p:cNvPr>
          <p:cNvSpPr txBox="1"/>
          <p:nvPr/>
        </p:nvSpPr>
        <p:spPr>
          <a:xfrm>
            <a:off x="108043" y="2964072"/>
            <a:ext cx="1027842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jako proces rozpoznawania i zaspokajania indywidualnych potrzeb uczniów. (2024) Materiał szkoleniowy. Instytut Badań Edukacyjnych Opr.  Zespół ekspertów projektu „Wspieranie dostępności edukacji dla dzieci i młodzieży”</a:t>
            </a:r>
          </a:p>
        </p:txBody>
      </p:sp>
    </p:spTree>
    <p:extLst>
      <p:ext uri="{BB962C8B-B14F-4D97-AF65-F5344CB8AC3E}">
        <p14:creationId xmlns:p14="http://schemas.microsoft.com/office/powerpoint/2010/main" val="1291403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0A476-9CF0-3ABD-C506-1713F1137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30B3AEC7-30C5-B98D-62B6-DF213D117BA8}"/>
              </a:ext>
            </a:extLst>
          </p:cNvPr>
          <p:cNvSpPr/>
          <p:nvPr/>
        </p:nvSpPr>
        <p:spPr>
          <a:xfrm>
            <a:off x="217198" y="1317405"/>
            <a:ext cx="10225138" cy="3436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KWESTIONARIUSZ SZKOLNEJ OCENY FUNKCJONALNEJ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KSZOF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2000" b="1" i="0" u="sng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</a:t>
            </a:r>
            <a:r>
              <a:rPr kumimoji="0" lang="pl-PL" sz="2000" b="0" i="0" u="sng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2000" b="1" i="0" u="sng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razie potrzeby (wybiórczo)  ARKUSZ OBSERWACJI UCZNIA </a:t>
            </a:r>
            <a:r>
              <a:rPr kumimoji="0" lang="pl-PL" sz="2000" b="0" i="0" u="sng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AOU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Wersje dla uczniów klas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I-III SP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IV-VI SP 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VII –VII SP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SZKOŁY PONADPODSTAWOWEJ 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042DEB6-9DBD-9946-CCFD-D06577D91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0200"/>
            <a:ext cx="10691813" cy="1233374"/>
          </a:xfrm>
        </p:spPr>
        <p:txBody>
          <a:bodyPr anchor="t">
            <a:normAutofit fontScale="90000"/>
          </a:bodyPr>
          <a:lstStyle/>
          <a:p>
            <a:pPr algn="ctr"/>
            <a:r>
              <a:rPr lang="pl-PL" sz="3200" dirty="0"/>
              <a:t>NARZĘDZIA NA POSZCZEGÓLNYCH ETAPACH SZOF FUNKCJONALNEJ</a:t>
            </a:r>
            <a:br>
              <a:rPr lang="pl-PL" sz="3200" dirty="0"/>
            </a:br>
            <a:endParaRPr lang="pl-PL" sz="3200" b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51552BA-D808-A96B-79EA-ABD98EBA5F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 marL="0" marR="0" lvl="0" indent="0" algn="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3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pl-PL" sz="3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C8BE587D-E9F7-0D57-DD72-2C061B9BE016}"/>
              </a:ext>
            </a:extLst>
          </p:cNvPr>
          <p:cNvSpPr/>
          <p:nvPr/>
        </p:nvSpPr>
        <p:spPr>
          <a:xfrm>
            <a:off x="217197" y="5320093"/>
            <a:ext cx="10289691" cy="1760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PROTOKÓŁ SZKOLNEJ OCENY FUNKCJONALNEJ -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PszOF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FORMULARZ KONSULTACJI ZESPOŁOWYCH –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FKZ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PROTOKÓŁ KONSULTACJI ZESPOŁOWYCH -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PKZ</a:t>
            </a:r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B5C508F5-C9A8-1F3A-0934-7EFA8445557E}"/>
              </a:ext>
            </a:extLst>
          </p:cNvPr>
          <p:cNvGrpSpPr/>
          <p:nvPr/>
        </p:nvGrpSpPr>
        <p:grpSpPr>
          <a:xfrm>
            <a:off x="161740" y="3972670"/>
            <a:ext cx="10336054" cy="1321140"/>
            <a:chOff x="188955" y="4370334"/>
            <a:chExt cx="10336054" cy="1321140"/>
          </a:xfrm>
        </p:grpSpPr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59E33111-74BD-62FF-D5EA-8ED8F3126FE2}"/>
                </a:ext>
              </a:extLst>
            </p:cNvPr>
            <p:cNvSpPr/>
            <p:nvPr/>
          </p:nvSpPr>
          <p:spPr>
            <a:xfrm>
              <a:off x="188955" y="4378808"/>
              <a:ext cx="3622196" cy="1312665"/>
            </a:xfrm>
            <a:prstGeom prst="rect">
              <a:avLst/>
            </a:prstGeom>
            <a:solidFill>
              <a:srgbClr val="FBBDB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ETAP III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ANALIZA WYNIKÓW OBSERWACJI I PLANOWANIE DZIAŁAŃ WSPIERAJĄCYCH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(spotkanie Zespołu Konsultacyjnego)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Prostokąt 17">
              <a:extLst>
                <a:ext uri="{FF2B5EF4-FFF2-40B4-BE49-F238E27FC236}">
                  <a16:creationId xmlns:a16="http://schemas.microsoft.com/office/drawing/2014/main" id="{5448779C-AABC-5410-0424-55BE0CF825DC}"/>
                </a:ext>
              </a:extLst>
            </p:cNvPr>
            <p:cNvSpPr/>
            <p:nvPr/>
          </p:nvSpPr>
          <p:spPr>
            <a:xfrm>
              <a:off x="3839394" y="4378809"/>
              <a:ext cx="3798487" cy="1312665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ETAP IV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MONITOROWANIE PRZEBIEGU DZIAŁAŃ WSPIERAJĄCYCH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(sprawdzanie na bieżąco jak działa realizacja</a:t>
              </a:r>
              <a:r>
                <a:rPr lang="pl-PL" sz="140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zaplanowanego wsparcia) 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Prostokąt 18">
              <a:extLst>
                <a:ext uri="{FF2B5EF4-FFF2-40B4-BE49-F238E27FC236}">
                  <a16:creationId xmlns:a16="http://schemas.microsoft.com/office/drawing/2014/main" id="{6D876CBD-46E6-817F-F722-7F0AE68D110E}"/>
                </a:ext>
              </a:extLst>
            </p:cNvPr>
            <p:cNvSpPr/>
            <p:nvPr/>
          </p:nvSpPr>
          <p:spPr>
            <a:xfrm>
              <a:off x="7656002" y="4370334"/>
              <a:ext cx="2869007" cy="1321139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ETAP V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EWALUACJA PLANU WSPARCIA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(spotkanie Zespołu Konsultacyjnego)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+ </a:t>
              </a: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DECYZJA O DALSZYM DZIAŁANIU </a:t>
              </a:r>
            </a:p>
          </p:txBody>
        </p:sp>
      </p:grp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F008CC0B-495F-3934-1E7C-AB82F66B1129}"/>
              </a:ext>
            </a:extLst>
          </p:cNvPr>
          <p:cNvSpPr txBox="1"/>
          <p:nvPr/>
        </p:nvSpPr>
        <p:spPr>
          <a:xfrm>
            <a:off x="217197" y="5942489"/>
            <a:ext cx="10462432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954F7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954F7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954F7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https://ore.edu.pl/wp-content/uploads/2024/12/ocena-funkcjonalna-w-szkole-dla-kazdego-e-book-2024.pdf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upa 5">
            <a:extLst>
              <a:ext uri="{FF2B5EF4-FFF2-40B4-BE49-F238E27FC236}">
                <a16:creationId xmlns:a16="http://schemas.microsoft.com/office/drawing/2014/main" id="{5C2813AB-611D-E3E4-60F5-3FE919F213E7}"/>
              </a:ext>
            </a:extLst>
          </p:cNvPr>
          <p:cNvGrpSpPr/>
          <p:nvPr/>
        </p:nvGrpSpPr>
        <p:grpSpPr>
          <a:xfrm>
            <a:off x="233339" y="656929"/>
            <a:ext cx="10225135" cy="1346940"/>
            <a:chOff x="233339" y="656929"/>
            <a:chExt cx="10225135" cy="1346940"/>
          </a:xfrm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CFD66876-F49C-4F45-E0DA-F5AEB9CBAE69}"/>
                </a:ext>
              </a:extLst>
            </p:cNvPr>
            <p:cNvSpPr/>
            <p:nvPr/>
          </p:nvSpPr>
          <p:spPr>
            <a:xfrm>
              <a:off x="233339" y="665402"/>
              <a:ext cx="5125247" cy="101279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ETAP I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PLANOWANIE OBSERWACJI FUNKCJONALNEJ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(przygotowanie narzędzi)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Prostokąt 14">
              <a:extLst>
                <a:ext uri="{FF2B5EF4-FFF2-40B4-BE49-F238E27FC236}">
                  <a16:creationId xmlns:a16="http://schemas.microsoft.com/office/drawing/2014/main" id="{EBDB5196-710F-2313-44A4-89E6DF573DFC}"/>
                </a:ext>
              </a:extLst>
            </p:cNvPr>
            <p:cNvSpPr/>
            <p:nvPr/>
          </p:nvSpPr>
          <p:spPr>
            <a:xfrm>
              <a:off x="5334828" y="656929"/>
              <a:ext cx="5123646" cy="1028213"/>
            </a:xfrm>
            <a:prstGeom prst="rect">
              <a:avLst/>
            </a:prstGeom>
            <a:solidFill>
              <a:srgbClr val="DDFFD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ETAP II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OBSERWACJA FUNKCJONALNA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(3-4 tygodnie prowadzonej obserwacji)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Strzałka: w dół 2">
              <a:extLst>
                <a:ext uri="{FF2B5EF4-FFF2-40B4-BE49-F238E27FC236}">
                  <a16:creationId xmlns:a16="http://schemas.microsoft.com/office/drawing/2014/main" id="{F05A8D69-E0F6-1AD7-07E3-CB8A0FC5A96F}"/>
                </a:ext>
              </a:extLst>
            </p:cNvPr>
            <p:cNvSpPr/>
            <p:nvPr/>
          </p:nvSpPr>
          <p:spPr>
            <a:xfrm>
              <a:off x="4505087" y="1632807"/>
              <a:ext cx="1621547" cy="371062"/>
            </a:xfrm>
            <a:prstGeom prst="downArrow">
              <a:avLst>
                <a:gd name="adj1" fmla="val 50000"/>
                <a:gd name="adj2" fmla="val 48832"/>
              </a:avLst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5" name="Obraz 4">
            <a:extLst>
              <a:ext uri="{FF2B5EF4-FFF2-40B4-BE49-F238E27FC236}">
                <a16:creationId xmlns:a16="http://schemas.microsoft.com/office/drawing/2014/main" id="{18146F37-5F8E-4945-F8EE-BF5EE0C16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834" y="5320093"/>
            <a:ext cx="1761576" cy="43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0566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287173-31E6-5FA1-40E1-BA619B588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42" y="539477"/>
            <a:ext cx="9072528" cy="1440360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ZASADY OBSERWACJI FUNKCJONALNEJ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5BA1E0C-7562-1F90-FC0C-0299DCCC22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7C418BC4-FD9C-1F95-BE1D-F87967142ED4}"/>
              </a:ext>
            </a:extLst>
          </p:cNvPr>
          <p:cNvSpPr/>
          <p:nvPr/>
        </p:nvSpPr>
        <p:spPr>
          <a:xfrm>
            <a:off x="521370" y="1259657"/>
            <a:ext cx="9577064" cy="10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 CHARAKTER HOLISTYCZY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 dotyczy wszystkich sfer funkcjonowania ucznia/ uczennicy);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6868582E-F1F0-4BAB-1C8D-9B4CB846E64F}"/>
              </a:ext>
            </a:extLst>
          </p:cNvPr>
          <p:cNvSpPr/>
          <p:nvPr/>
        </p:nvSpPr>
        <p:spPr>
          <a:xfrm>
            <a:off x="521370" y="2498183"/>
            <a:ext cx="9577064" cy="936104"/>
          </a:xfrm>
          <a:prstGeom prst="rect">
            <a:avLst/>
          </a:prstGeom>
          <a:solidFill>
            <a:srgbClr val="DDFF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JEST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PROWADZONA W NATURALNYM ŚRODOWISKU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UCZNIA/UCZENNICY;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7A147A04-E328-8048-CCFC-B12C742E24EB}"/>
              </a:ext>
            </a:extLst>
          </p:cNvPr>
          <p:cNvSpPr/>
          <p:nvPr/>
        </p:nvSpPr>
        <p:spPr>
          <a:xfrm>
            <a:off x="521370" y="3592793"/>
            <a:ext cx="9562150" cy="936104"/>
          </a:xfrm>
          <a:prstGeom prst="rect">
            <a:avLst/>
          </a:prstGeom>
          <a:solidFill>
            <a:srgbClr val="FBBD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OPRÓCZ OBSERWACJI ZACHOWAŃ STARAMY SIĘ ROZPOZNAĆ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FUNKCJĘ PREZENTOWANYCH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PRZEZ UCZNIA/ UCZENNICĘ 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ZACHOWAŃ;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6F417D12-E0BF-C85D-28FF-BCC89F7BD487}"/>
              </a:ext>
            </a:extLst>
          </p:cNvPr>
          <p:cNvSpPr/>
          <p:nvPr/>
        </p:nvSpPr>
        <p:spPr>
          <a:xfrm>
            <a:off x="521370" y="5742037"/>
            <a:ext cx="9527166" cy="9795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JEST PROWADZONA PRZEZ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RÓŻNE OSOBY.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09F8D7DA-F0C9-3CD8-A93E-3BAB77BE7970}"/>
              </a:ext>
            </a:extLst>
          </p:cNvPr>
          <p:cNvSpPr/>
          <p:nvPr/>
        </p:nvSpPr>
        <p:spPr>
          <a:xfrm>
            <a:off x="471472" y="4703419"/>
            <a:ext cx="9577064" cy="864096"/>
          </a:xfrm>
          <a:prstGeom prst="rect">
            <a:avLst/>
          </a:prstGeom>
          <a:solidFill>
            <a:srgbClr val="FFDB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DEDYKOWANA POTENCJALNIE WSZYSTKIM UCZNIOM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 TYLKO Z ORZECZENIEM; </a:t>
            </a:r>
          </a:p>
        </p:txBody>
      </p:sp>
    </p:spTree>
    <p:extLst>
      <p:ext uri="{BB962C8B-B14F-4D97-AF65-F5344CB8AC3E}">
        <p14:creationId xmlns:p14="http://schemas.microsoft.com/office/powerpoint/2010/main" val="102578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615A4-7CAC-9CF9-7BC0-D2EFA6904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978D7D-F8C4-BE2F-F271-2B5CDF874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305" y="294374"/>
            <a:ext cx="9144536" cy="26999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br>
              <a:rPr lang="pl-PL" sz="1200" b="0" dirty="0"/>
            </a:br>
            <a:br>
              <a:rPr lang="pl-PL" sz="1200" b="0" dirty="0"/>
            </a:br>
            <a:br>
              <a:rPr lang="pl-PL" sz="1200" b="0" dirty="0"/>
            </a:br>
            <a:br>
              <a:rPr lang="pl-PL" sz="1200" b="0" dirty="0"/>
            </a:br>
            <a:br>
              <a:rPr lang="pl-PL" sz="1200" b="0" dirty="0"/>
            </a:br>
            <a:endParaRPr lang="pl-PL" sz="1200" b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C7C718D-2FB2-2D97-F5E2-588BED7CA8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6A3C60B-74C7-B1CB-355D-64E6B79A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305" y="971525"/>
            <a:ext cx="9123984" cy="5688314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357B598D-AF13-FFB3-745A-F07E8B78247B}"/>
              </a:ext>
            </a:extLst>
          </p:cNvPr>
          <p:cNvSpPr/>
          <p:nvPr/>
        </p:nvSpPr>
        <p:spPr>
          <a:xfrm>
            <a:off x="521753" y="371657"/>
            <a:ext cx="9122895" cy="975643"/>
          </a:xfrm>
          <a:prstGeom prst="rect">
            <a:avLst/>
          </a:prstGeom>
          <a:solidFill>
            <a:srgbClr val="BBDBC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W SZKOLE I PORADNI  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47EF9C4-0D24-B3A1-AED2-D5448404A307}"/>
              </a:ext>
            </a:extLst>
          </p:cNvPr>
          <p:cNvSpPr/>
          <p:nvPr/>
        </p:nvSpPr>
        <p:spPr>
          <a:xfrm>
            <a:off x="500656" y="1321869"/>
            <a:ext cx="9165088" cy="1115743"/>
          </a:xfrm>
          <a:prstGeom prst="rect">
            <a:avLst/>
          </a:prstGeom>
          <a:solidFill>
            <a:srgbClr val="CDFF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prowadzona w szkole –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 AKTYWNOŚCI I  UCZESTNICTWA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6F6FEDE-3ED2-51D4-4AF2-A857AF1CAEED}"/>
              </a:ext>
            </a:extLst>
          </p:cNvPr>
          <p:cNvSpPr/>
          <p:nvPr/>
        </p:nvSpPr>
        <p:spPr>
          <a:xfrm>
            <a:off x="665386" y="4194029"/>
            <a:ext cx="8999814" cy="2297788"/>
          </a:xfrm>
          <a:prstGeom prst="rect">
            <a:avLst/>
          </a:prstGeom>
          <a:solidFill>
            <a:srgbClr val="FFB3B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prowadzona w poradni psychologiczno-pedagogicznej/ podmiocie leczniczym -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ocena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FUNKCJI I CZYNNIKÓW ŚRODOWISKOWYCH) </a:t>
            </a:r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8B18D9E7-4EB7-A851-ED9E-6C4DFE113F26}"/>
              </a:ext>
            </a:extLst>
          </p:cNvPr>
          <p:cNvSpPr/>
          <p:nvPr/>
        </p:nvSpPr>
        <p:spPr>
          <a:xfrm>
            <a:off x="1097434" y="2547036"/>
            <a:ext cx="7560840" cy="1618940"/>
          </a:xfrm>
          <a:prstGeom prst="downArrow">
            <a:avLst>
              <a:gd name="adj1" fmla="val 50000"/>
              <a:gd name="adj2" fmla="val 53881"/>
            </a:avLst>
          </a:prstGeom>
          <a:solidFill>
            <a:srgbClr val="FCD5B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gdy wdrożone działania wspierające ucznia w szkole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 przyniosły założonych efektów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7DD00AF-3867-CDA5-F6A9-243A0B25C0D5}"/>
              </a:ext>
            </a:extLst>
          </p:cNvPr>
          <p:cNvSpPr txBox="1"/>
          <p:nvPr/>
        </p:nvSpPr>
        <p:spPr>
          <a:xfrm>
            <a:off x="161330" y="3203773"/>
            <a:ext cx="10081119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jako proces rozpoznawania i zaspokajania indywidualnych potrzeb uczniów. (2024) Materiał szkoleniowy. Instytut Badań Edukacyjnych Opr.  Zespół ekspertów projektu „Wspieranie dostępności edukacji dla dzieci i młodzieży”</a:t>
            </a:r>
          </a:p>
        </p:txBody>
      </p:sp>
    </p:spTree>
    <p:extLst>
      <p:ext uri="{BB962C8B-B14F-4D97-AF65-F5344CB8AC3E}">
        <p14:creationId xmlns:p14="http://schemas.microsoft.com/office/powerpoint/2010/main" val="193958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9EA84-936F-85B0-761D-8ECD30AEC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8C58269-0734-BE48-6BD2-A35DDD0DB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51645"/>
            <a:ext cx="10691813" cy="324036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10800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sz="4400" dirty="0"/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UCZEŃ ZE SPE 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W SZKOLE OGÓLNODOSTĘPNEJ 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pl-PL" sz="4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CEDE430-91D2-7B0E-F19F-40FECA1638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8249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65EE5F-9FBC-0155-B25F-942CE6F61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C41ACC1-9B80-A60A-4B87-7E626F5BD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530482" cy="1620000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POGŁĘBIONA OCENA FUNKCJONALNA W PORADNI PSYCHOLOGICZNO-PEDAGOGICZNEJ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D213504-6C50-B202-977E-A0D487CFC1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B332EE22-486C-54AE-1CDD-7BF6EAC898EE}"/>
              </a:ext>
            </a:extLst>
          </p:cNvPr>
          <p:cNvSpPr/>
          <p:nvPr/>
        </p:nvSpPr>
        <p:spPr>
          <a:xfrm>
            <a:off x="798918" y="2087971"/>
            <a:ext cx="8498070" cy="1007911"/>
          </a:xfrm>
          <a:prstGeom prst="rect">
            <a:avLst/>
          </a:prstGeom>
          <a:solidFill>
            <a:srgbClr val="DDFF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SZKOŁA WRAZ Z WNIOSKIEM 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PRZEKAZUJE INFORMACJE I WNIOSKI ZE SZKOLNEJ OCENY FUNKCJONALNEJ DO PORADNI  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8DBA4E69-6A10-B57D-C0E1-23E3DC3D72C0}"/>
              </a:ext>
            </a:extLst>
          </p:cNvPr>
          <p:cNvSpPr/>
          <p:nvPr/>
        </p:nvSpPr>
        <p:spPr>
          <a:xfrm>
            <a:off x="690786" y="3917758"/>
            <a:ext cx="8714333" cy="10079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EFEKTEM POGŁĘBIONEJ  OCENY FUNKCJONALNEJ JEST WDROŻENIE PLANU WSPARCIA NA POZIOMIE  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II LUB III</a:t>
            </a:r>
          </a:p>
        </p:txBody>
      </p:sp>
      <p:sp>
        <p:nvSpPr>
          <p:cNvPr id="3" name="Strzałka: w dół 2">
            <a:extLst>
              <a:ext uri="{FF2B5EF4-FFF2-40B4-BE49-F238E27FC236}">
                <a16:creationId xmlns:a16="http://schemas.microsoft.com/office/drawing/2014/main" id="{1607C2AB-8A78-4E8F-1572-074796B8CB22}"/>
              </a:ext>
            </a:extLst>
          </p:cNvPr>
          <p:cNvSpPr/>
          <p:nvPr/>
        </p:nvSpPr>
        <p:spPr>
          <a:xfrm>
            <a:off x="4402385" y="3204015"/>
            <a:ext cx="1008112" cy="432107"/>
          </a:xfrm>
          <a:prstGeom prst="down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BB60A5C-3FA2-A772-3964-BE80A0E5D652}"/>
              </a:ext>
            </a:extLst>
          </p:cNvPr>
          <p:cNvSpPr txBox="1"/>
          <p:nvPr/>
        </p:nvSpPr>
        <p:spPr>
          <a:xfrm>
            <a:off x="305346" y="3275781"/>
            <a:ext cx="1008112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jako proces rozpoznawania i zaspokajania indywidualnych potrzeb uczniów. (2024) Materiał szkoleniowy. Instytut Badań Edukacyjnych Opr.  Zespół ekspertów projektu „Wspieranie dostępności edukacji dla dzieci i młodzieży”</a:t>
            </a:r>
          </a:p>
        </p:txBody>
      </p:sp>
    </p:spTree>
    <p:extLst>
      <p:ext uri="{BB962C8B-B14F-4D97-AF65-F5344CB8AC3E}">
        <p14:creationId xmlns:p14="http://schemas.microsoft.com/office/powerpoint/2010/main" val="40644942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F2A6C-E8F2-86EF-AA80-CECC7478F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315B2A-F764-C4E0-647F-AAF1DD41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458474" cy="719319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TRZY POZIOMY WSPARCIA UCZNIA </a:t>
            </a:r>
            <a:br>
              <a:rPr lang="pl-PL" sz="3600" dirty="0"/>
            </a:br>
            <a:br>
              <a:rPr lang="pl-PL" sz="3600" dirty="0"/>
            </a:b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40D933B-1366-C565-7827-AC98B972AD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1979837"/>
            <a:ext cx="9432951" cy="54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.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b="1" dirty="0"/>
          </a:p>
          <a:p>
            <a:endParaRPr lang="pl-PL" b="1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9A8D07D-DBAA-C46A-CAF3-E2D75FB631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5" name="Prostokąt 24">
            <a:extLst>
              <a:ext uri="{FF2B5EF4-FFF2-40B4-BE49-F238E27FC236}">
                <a16:creationId xmlns:a16="http://schemas.microsoft.com/office/drawing/2014/main" id="{0942642A-60B6-33E1-998B-593C38532309}"/>
              </a:ext>
            </a:extLst>
          </p:cNvPr>
          <p:cNvSpPr/>
          <p:nvPr/>
        </p:nvSpPr>
        <p:spPr>
          <a:xfrm>
            <a:off x="956405" y="1229292"/>
            <a:ext cx="5541629" cy="522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Prostokąt 25">
            <a:extLst>
              <a:ext uri="{FF2B5EF4-FFF2-40B4-BE49-F238E27FC236}">
                <a16:creationId xmlns:a16="http://schemas.microsoft.com/office/drawing/2014/main" id="{DC5C5130-A37B-383E-52A6-CBA6744E425A}"/>
              </a:ext>
            </a:extLst>
          </p:cNvPr>
          <p:cNvSpPr/>
          <p:nvPr/>
        </p:nvSpPr>
        <p:spPr>
          <a:xfrm>
            <a:off x="8585200" y="1229292"/>
            <a:ext cx="1441226" cy="1022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Prostokąt 26">
            <a:extLst>
              <a:ext uri="{FF2B5EF4-FFF2-40B4-BE49-F238E27FC236}">
                <a16:creationId xmlns:a16="http://schemas.microsoft.com/office/drawing/2014/main" id="{2FEABC3E-E127-42C1-EB33-9221C26D15F9}"/>
              </a:ext>
            </a:extLst>
          </p:cNvPr>
          <p:cNvSpPr/>
          <p:nvPr/>
        </p:nvSpPr>
        <p:spPr>
          <a:xfrm>
            <a:off x="9234338" y="2195661"/>
            <a:ext cx="648072" cy="1022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upa 28">
            <a:extLst>
              <a:ext uri="{FF2B5EF4-FFF2-40B4-BE49-F238E27FC236}">
                <a16:creationId xmlns:a16="http://schemas.microsoft.com/office/drawing/2014/main" id="{6DD470D5-4121-DC39-BC69-3B46EFC4D5BF}"/>
              </a:ext>
            </a:extLst>
          </p:cNvPr>
          <p:cNvGrpSpPr/>
          <p:nvPr/>
        </p:nvGrpSpPr>
        <p:grpSpPr>
          <a:xfrm>
            <a:off x="447164" y="1375040"/>
            <a:ext cx="2882122" cy="4152094"/>
            <a:chOff x="725550" y="1375040"/>
            <a:chExt cx="2882122" cy="4152094"/>
          </a:xfrm>
        </p:grpSpPr>
        <p:grpSp>
          <p:nvGrpSpPr>
            <p:cNvPr id="13" name="Grupa 12">
              <a:extLst>
                <a:ext uri="{FF2B5EF4-FFF2-40B4-BE49-F238E27FC236}">
                  <a16:creationId xmlns:a16="http://schemas.microsoft.com/office/drawing/2014/main" id="{A822736B-AAC1-EA09-7FD9-62D85AB842EC}"/>
                </a:ext>
              </a:extLst>
            </p:cNvPr>
            <p:cNvGrpSpPr/>
            <p:nvPr/>
          </p:nvGrpSpPr>
          <p:grpSpPr>
            <a:xfrm>
              <a:off x="725550" y="1375040"/>
              <a:ext cx="2882122" cy="4152094"/>
              <a:chOff x="665386" y="1835621"/>
              <a:chExt cx="2882122" cy="4152094"/>
            </a:xfrm>
          </p:grpSpPr>
          <p:sp>
            <p:nvSpPr>
              <p:cNvPr id="15" name="Prostokąt 14">
                <a:extLst>
                  <a:ext uri="{FF2B5EF4-FFF2-40B4-BE49-F238E27FC236}">
                    <a16:creationId xmlns:a16="http://schemas.microsoft.com/office/drawing/2014/main" id="{A34C3A4A-5A06-BAC8-5B8B-34DC1DE40AB5}"/>
                  </a:ext>
                </a:extLst>
              </p:cNvPr>
              <p:cNvSpPr/>
              <p:nvPr/>
            </p:nvSpPr>
            <p:spPr>
              <a:xfrm>
                <a:off x="681796" y="3827474"/>
                <a:ext cx="2865712" cy="216024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Monitorowanie rozwoju i profilaktyka </a:t>
                </a:r>
                <a:r>
                  <a:rPr kumimoji="0" lang="pl-P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(wsparcie w trakcie bieżącej pracy z uczniem udzielane </a:t>
                </a:r>
                <a:r>
                  <a:rPr kumimoji="0" lang="pl-PL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przez nauczycieli i wychowawców</a:t>
                </a:r>
                <a:r>
                  <a:rPr kumimoji="0" lang="pl-P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)</a:t>
                </a:r>
              </a:p>
            </p:txBody>
          </p:sp>
          <p:sp>
            <p:nvSpPr>
              <p:cNvPr id="5" name="Prostokąt 4">
                <a:extLst>
                  <a:ext uri="{FF2B5EF4-FFF2-40B4-BE49-F238E27FC236}">
                    <a16:creationId xmlns:a16="http://schemas.microsoft.com/office/drawing/2014/main" id="{2659F359-CD2F-0275-3791-41CE7BC0A7F7}"/>
                  </a:ext>
                </a:extLst>
              </p:cNvPr>
              <p:cNvSpPr/>
              <p:nvPr/>
            </p:nvSpPr>
            <p:spPr>
              <a:xfrm>
                <a:off x="665386" y="1835621"/>
                <a:ext cx="2736304" cy="156943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 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POZIOM WSPARCIA</a:t>
                </a:r>
              </a:p>
            </p:txBody>
          </p:sp>
        </p:grpSp>
        <p:sp>
          <p:nvSpPr>
            <p:cNvPr id="10" name="Strzałka: w dół 9">
              <a:extLst>
                <a:ext uri="{FF2B5EF4-FFF2-40B4-BE49-F238E27FC236}">
                  <a16:creationId xmlns:a16="http://schemas.microsoft.com/office/drawing/2014/main" id="{FE68F3B4-A1B3-27D0-2C97-2B20F8A4A200}"/>
                </a:ext>
              </a:extLst>
            </p:cNvPr>
            <p:cNvSpPr/>
            <p:nvPr/>
          </p:nvSpPr>
          <p:spPr>
            <a:xfrm>
              <a:off x="1665229" y="2898985"/>
              <a:ext cx="655508" cy="470936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5C1DE808-302E-28D9-A281-B6E5DE381545}"/>
              </a:ext>
            </a:extLst>
          </p:cNvPr>
          <p:cNvGrpSpPr/>
          <p:nvPr/>
        </p:nvGrpSpPr>
        <p:grpSpPr>
          <a:xfrm>
            <a:off x="6861647" y="1381242"/>
            <a:ext cx="3071912" cy="5524685"/>
            <a:chOff x="7431340" y="1809624"/>
            <a:chExt cx="2962054" cy="5524685"/>
          </a:xfrm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4AD33C7B-8FB2-3A8F-0BD8-A1135052E832}"/>
                </a:ext>
              </a:extLst>
            </p:cNvPr>
            <p:cNvSpPr/>
            <p:nvPr/>
          </p:nvSpPr>
          <p:spPr>
            <a:xfrm>
              <a:off x="7489000" y="5447360"/>
              <a:ext cx="2904394" cy="188694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Decyzja o III poziomie wsparcia następuje po pogłębionej ocenie funkcjonalnej w PPP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(</a:t>
              </a: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obecnie dla uczniów z orzeczeniem o potrzebie kształcenia specjalnego, </a:t>
              </a: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orzeczeniem o potrzebie zajęć rewalidacyjno-wychowawczych).</a:t>
              </a:r>
            </a:p>
          </p:txBody>
        </p:sp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0590D066-6F1D-D259-809B-1D933D6CA808}"/>
                </a:ext>
              </a:extLst>
            </p:cNvPr>
            <p:cNvSpPr/>
            <p:nvPr/>
          </p:nvSpPr>
          <p:spPr>
            <a:xfrm>
              <a:off x="7431340" y="1809624"/>
              <a:ext cx="2808215" cy="149174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III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POZIOM WSPARCIA</a:t>
              </a:r>
            </a:p>
          </p:txBody>
        </p:sp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10F22F3A-69A3-C5FF-1EC0-1E2EDC1980C2}"/>
                </a:ext>
              </a:extLst>
            </p:cNvPr>
            <p:cNvSpPr/>
            <p:nvPr/>
          </p:nvSpPr>
          <p:spPr>
            <a:xfrm>
              <a:off x="7460614" y="3598278"/>
              <a:ext cx="2876334" cy="178901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Intensywne wielo- specjalistyczne wsparcie diagnostyczno- terapeutyczne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</a:t>
              </a: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wsparcie specjalistyczne z wykorzystaniem zasobów i środowiska lokalnego, poradni psychologiczno- pedagogicznej)</a:t>
              </a:r>
            </a:p>
          </p:txBody>
        </p:sp>
        <p:sp>
          <p:nvSpPr>
            <p:cNvPr id="12" name="Strzałka: w dół 11">
              <a:extLst>
                <a:ext uri="{FF2B5EF4-FFF2-40B4-BE49-F238E27FC236}">
                  <a16:creationId xmlns:a16="http://schemas.microsoft.com/office/drawing/2014/main" id="{E01668D9-A294-956F-DA60-D3120EE1AC59}"/>
                </a:ext>
              </a:extLst>
            </p:cNvPr>
            <p:cNvSpPr/>
            <p:nvPr/>
          </p:nvSpPr>
          <p:spPr>
            <a:xfrm>
              <a:off x="8596869" y="3178387"/>
              <a:ext cx="655508" cy="479598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upa 17">
            <a:extLst>
              <a:ext uri="{FF2B5EF4-FFF2-40B4-BE49-F238E27FC236}">
                <a16:creationId xmlns:a16="http://schemas.microsoft.com/office/drawing/2014/main" id="{F6969109-BFEE-E918-ED01-917CBA6225CA}"/>
              </a:ext>
            </a:extLst>
          </p:cNvPr>
          <p:cNvGrpSpPr/>
          <p:nvPr/>
        </p:nvGrpSpPr>
        <p:grpSpPr>
          <a:xfrm>
            <a:off x="3589791" y="1375040"/>
            <a:ext cx="2743069" cy="5114180"/>
            <a:chOff x="4075223" y="1714795"/>
            <a:chExt cx="2743069" cy="5114180"/>
          </a:xfrm>
        </p:grpSpPr>
        <p:sp>
          <p:nvSpPr>
            <p:cNvPr id="24" name="Prostokąt: zaokrąglone rogi 23">
              <a:extLst>
                <a:ext uri="{FF2B5EF4-FFF2-40B4-BE49-F238E27FC236}">
                  <a16:creationId xmlns:a16="http://schemas.microsoft.com/office/drawing/2014/main" id="{49AC1A59-DC8C-270B-8522-CBD3EADECEDC}"/>
                </a:ext>
              </a:extLst>
            </p:cNvPr>
            <p:cNvSpPr/>
            <p:nvPr/>
          </p:nvSpPr>
          <p:spPr>
            <a:xfrm>
              <a:off x="4081988" y="5424239"/>
              <a:ext cx="2736304" cy="1404736"/>
            </a:xfrm>
            <a:prstGeom prst="roundRect">
              <a:avLst>
                <a:gd name="adj" fmla="val 2202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ew. zatrudnienie  asystenta </a:t>
              </a:r>
              <a:r>
                <a:rPr kumimoji="0" lang="pl-PL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(asystenta ucznia, międzykulturowego czy romskiego)</a:t>
              </a:r>
              <a:r>
                <a:rPr kumimoji="0" lang="pl-P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</a:t>
              </a:r>
            </a:p>
          </p:txBody>
        </p:sp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EB79D52E-D9EE-5468-C3D6-AF07315A82A8}"/>
                </a:ext>
              </a:extLst>
            </p:cNvPr>
            <p:cNvSpPr/>
            <p:nvPr/>
          </p:nvSpPr>
          <p:spPr>
            <a:xfrm>
              <a:off x="4081988" y="3779837"/>
              <a:ext cx="2736304" cy="156943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Diagnostyczno- terapeutyczny </a:t>
              </a: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(wsparcie dodatkowe na terenie szkoły z udziałem specjalistów)</a:t>
              </a:r>
            </a:p>
          </p:txBody>
        </p:sp>
        <p:sp>
          <p:nvSpPr>
            <p:cNvPr id="11" name="Strzałka: w dół 10">
              <a:extLst>
                <a:ext uri="{FF2B5EF4-FFF2-40B4-BE49-F238E27FC236}">
                  <a16:creationId xmlns:a16="http://schemas.microsoft.com/office/drawing/2014/main" id="{262DB1ED-F461-F814-4AB1-727D23E1C11C}"/>
                </a:ext>
              </a:extLst>
            </p:cNvPr>
            <p:cNvSpPr/>
            <p:nvPr/>
          </p:nvSpPr>
          <p:spPr>
            <a:xfrm>
              <a:off x="5122446" y="3341969"/>
              <a:ext cx="655508" cy="416604"/>
            </a:xfrm>
            <a:prstGeom prst="downArrow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ED074CF0-5A29-949D-B107-309EA8BCFA4A}"/>
                </a:ext>
              </a:extLst>
            </p:cNvPr>
            <p:cNvSpPr/>
            <p:nvPr/>
          </p:nvSpPr>
          <p:spPr>
            <a:xfrm>
              <a:off x="4075223" y="1714795"/>
              <a:ext cx="2736304" cy="156943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II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POZIOM WSPARCIA</a:t>
              </a:r>
            </a:p>
          </p:txBody>
        </p:sp>
      </p:grp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9D912582-E67A-9680-2BA9-62502CFA72FF}"/>
              </a:ext>
            </a:extLst>
          </p:cNvPr>
          <p:cNvSpPr txBox="1"/>
          <p:nvPr/>
        </p:nvSpPr>
        <p:spPr>
          <a:xfrm>
            <a:off x="233338" y="3471586"/>
            <a:ext cx="1008111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funkcjonalna jako proces rozpoznawania i zaspokajania indywidualnych potrzeb uczniów. (2024) Materiał szkoleniowy. Instytut Badań Edukacyjnych Opr.  Zespół ekspertów projektu „Wspieranie dostępności edukacji dla dzieci i młodzieży”</a:t>
            </a:r>
          </a:p>
        </p:txBody>
      </p:sp>
    </p:spTree>
    <p:extLst>
      <p:ext uri="{BB962C8B-B14F-4D97-AF65-F5344CB8AC3E}">
        <p14:creationId xmlns:p14="http://schemas.microsoft.com/office/powerpoint/2010/main" val="347419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B27E8-1006-A53D-3AD4-4402CA27D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3C28A8-4E41-90CD-729B-E8C81F951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17" y="251446"/>
            <a:ext cx="10416159" cy="64807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pl-PL" sz="3600" dirty="0"/>
              <a:t>ROLA RODZICA W OCENIE FUNKCJONALNEJ </a:t>
            </a:r>
            <a:br>
              <a:rPr lang="pl-PL" sz="3600" dirty="0"/>
            </a:b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176795-B3F7-F186-E97C-12313DBD7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31" y="1259557"/>
            <a:ext cx="10488166" cy="5940280"/>
          </a:xfrm>
        </p:spPr>
        <p:txBody>
          <a:bodyPr/>
          <a:lstStyle/>
          <a:p>
            <a:pPr marL="183389" marR="144192" indent="0">
              <a:lnSpc>
                <a:spcPct val="200000"/>
              </a:lnSpc>
              <a:spcAft>
                <a:spcPts val="1113"/>
              </a:spcAft>
              <a:buNone/>
            </a:pPr>
            <a:endParaRPr lang="pl-PL" sz="2000" b="1" kern="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3389" marR="144192" indent="0">
              <a:lnSpc>
                <a:spcPct val="200000"/>
              </a:lnSpc>
              <a:spcAft>
                <a:spcPts val="1113"/>
              </a:spcAft>
              <a:buNone/>
            </a:pPr>
            <a:endParaRPr lang="pl-PL" sz="2000" kern="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3389" marR="144192" indent="0">
              <a:lnSpc>
                <a:spcPct val="200000"/>
              </a:lnSpc>
              <a:spcAft>
                <a:spcPts val="1113"/>
              </a:spcAft>
              <a:buNone/>
            </a:pPr>
            <a:endParaRPr lang="pl-PL" sz="2000" b="1" kern="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83389" marR="144192" indent="0">
              <a:lnSpc>
                <a:spcPct val="200000"/>
              </a:lnSpc>
              <a:spcAft>
                <a:spcPts val="1113"/>
              </a:spcAft>
              <a:buNone/>
            </a:pPr>
            <a:endParaRPr lang="pl-PL" sz="2000" b="1" kern="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B093480-2A39-DC2F-BD7D-4CAAE1A0AE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F89A25A-0763-0EE1-D75D-05AACA5F5D30}"/>
              </a:ext>
            </a:extLst>
          </p:cNvPr>
          <p:cNvSpPr/>
          <p:nvPr/>
        </p:nvSpPr>
        <p:spPr>
          <a:xfrm>
            <a:off x="809402" y="1404521"/>
            <a:ext cx="8855798" cy="1000815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kern="1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RODZICA W ANALIZIE TRUDNOŚCI NA JAKIE NAPOTYKA UCZEŃ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3A8843D3-898F-E6FA-4506-7ABADE923EFD}"/>
              </a:ext>
            </a:extLst>
          </p:cNvPr>
          <p:cNvSpPr/>
          <p:nvPr/>
        </p:nvSpPr>
        <p:spPr>
          <a:xfrm>
            <a:off x="809402" y="2634169"/>
            <a:ext cx="9001000" cy="924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OSZACOWANIE DOSTĘPNYCH ZASOBÓW W ŚRODOWISKU UCZNIA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43E715CB-3ED3-CD45-C3B0-BEAD12623675}"/>
              </a:ext>
            </a:extLst>
          </p:cNvPr>
          <p:cNvSpPr/>
          <p:nvPr/>
        </p:nvSpPr>
        <p:spPr>
          <a:xfrm>
            <a:off x="1769758" y="4013621"/>
            <a:ext cx="7152296" cy="1066686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PRZYGOTOWANIE RODZICA DO SZKOLNEJ OCENY FUNKCJONALNEJ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02E26F59-399E-C7E5-C4B6-FBEEC0DD36BB}"/>
              </a:ext>
            </a:extLst>
          </p:cNvPr>
          <p:cNvSpPr/>
          <p:nvPr/>
        </p:nvSpPr>
        <p:spPr>
          <a:xfrm>
            <a:off x="2201058" y="4976388"/>
            <a:ext cx="6408712" cy="890195"/>
          </a:xfrm>
          <a:prstGeom prst="rect">
            <a:avLst/>
          </a:prstGeom>
          <a:solidFill>
            <a:srgbClr val="F7BCB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PYTANIA POMOCNICZE W ROZMOWIE Z RODZICAMI UCZNIA</a:t>
            </a:r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FFF65487-87CC-5909-5572-9AFCDFDA07C8}"/>
              </a:ext>
            </a:extLst>
          </p:cNvPr>
          <p:cNvSpPr/>
          <p:nvPr/>
        </p:nvSpPr>
        <p:spPr>
          <a:xfrm>
            <a:off x="4510918" y="3519544"/>
            <a:ext cx="1669976" cy="51067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26948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1F914-40A7-AE81-264F-EB49D734B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B308C06-1CD6-B4B4-6E8E-C27223EE5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67669"/>
            <a:ext cx="10691813" cy="208823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ETAP II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PROJEKTOWANIE WSPARCIA 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pl-PL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90C5BF4-D05C-B31B-3B72-2D14D2B471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6513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839A5-CD3D-1643-CCEB-75B69AC12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614" y="359838"/>
            <a:ext cx="9576584" cy="1619999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ZALECANY SPOSÓB TWORZENIA IPETU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36B9C0D-EF38-0367-2405-40FC6E1DD8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44</a:t>
            </a:fld>
            <a:endParaRPr lang="pl-PL" dirty="0"/>
          </a:p>
        </p:txBody>
      </p:sp>
      <p:sp>
        <p:nvSpPr>
          <p:cNvPr id="6" name="Symbol zastępczy zawartości 4">
            <a:extLst>
              <a:ext uri="{FF2B5EF4-FFF2-40B4-BE49-F238E27FC236}">
                <a16:creationId xmlns:a16="http://schemas.microsoft.com/office/drawing/2014/main" id="{0C0ED1A7-CB4B-A586-F0D1-0A14A11F0AC4}"/>
              </a:ext>
            </a:extLst>
          </p:cNvPr>
          <p:cNvSpPr txBox="1">
            <a:spLocks/>
          </p:cNvSpPr>
          <p:nvPr/>
        </p:nvSpPr>
        <p:spPr>
          <a:xfrm>
            <a:off x="683418" y="1691786"/>
            <a:ext cx="9324975" cy="1152227"/>
          </a:xfrm>
          <a:prstGeom prst="rect">
            <a:avLst/>
          </a:prstGeom>
          <a:solidFill>
            <a:srgbClr val="FCE5E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rmAutofit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q"/>
              <a:defRPr/>
            </a:pPr>
            <a:r>
              <a:rPr lang="pl-PL" sz="20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KONSULTACJE ZESPOŁOWE I ZESPOŁOWE OPRACOWANIE  DOKUMENTU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A65C5513-3E31-1F96-7B2D-AFAE7349C0BC}"/>
              </a:ext>
            </a:extLst>
          </p:cNvPr>
          <p:cNvSpPr/>
          <p:nvPr/>
        </p:nvSpPr>
        <p:spPr>
          <a:xfrm>
            <a:off x="5345905" y="2555581"/>
            <a:ext cx="4392488" cy="1008112"/>
          </a:xfrm>
          <a:prstGeom prst="rect">
            <a:avLst/>
          </a:prstGeom>
          <a:solidFill>
            <a:srgbClr val="F7BCB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IPET  - WZÓR DOKUMENTU </a:t>
            </a:r>
          </a:p>
        </p:txBody>
      </p:sp>
    </p:spTree>
    <p:extLst>
      <p:ext uri="{BB962C8B-B14F-4D97-AF65-F5344CB8AC3E}">
        <p14:creationId xmlns:p14="http://schemas.microsoft.com/office/powerpoint/2010/main" val="404500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7255D8F7-DD12-E014-E17D-123B62BE39C4}"/>
              </a:ext>
            </a:extLst>
          </p:cNvPr>
          <p:cNvSpPr/>
          <p:nvPr/>
        </p:nvSpPr>
        <p:spPr>
          <a:xfrm>
            <a:off x="845406" y="3633911"/>
            <a:ext cx="8784975" cy="1179683"/>
          </a:xfrm>
          <a:prstGeom prst="rect">
            <a:avLst/>
          </a:prstGeom>
          <a:solidFill>
            <a:srgbClr val="E1FFE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Dostosowania należy modyfikować,  uwzględniając </a:t>
            </a:r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bieżące potrzeby ucznia/uczennicy.</a:t>
            </a:r>
            <a:endParaRPr lang="pl-PL" sz="2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4591346-9A31-9EEE-013F-B46C9D406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394" y="340391"/>
            <a:ext cx="9433047" cy="1351214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3600" dirty="0"/>
              <a:t>IPET – ZASADY WPISYWANIA DOSTOSOWAŃ OGÓLNYCH I PRZEDMIOTOWYCH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365BCD2-41D1-ACD9-7F0C-FEA1003F5C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45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39E1AF2-355D-BA79-B56F-C4F47340CA4F}"/>
              </a:ext>
            </a:extLst>
          </p:cNvPr>
          <p:cNvSpPr/>
          <p:nvPr/>
        </p:nvSpPr>
        <p:spPr>
          <a:xfrm>
            <a:off x="845406" y="1691605"/>
            <a:ext cx="8819794" cy="1547792"/>
          </a:xfrm>
          <a:prstGeom prst="rect">
            <a:avLst/>
          </a:prstGeom>
          <a:solidFill>
            <a:srgbClr val="F7BCB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 strony prawnej  </a:t>
            </a:r>
            <a:r>
              <a:rPr lang="pl-PL" sz="2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jest zobowiązany do realizowania  wszystkich zapisanych w dokumentach ucznia/uczennicy dostosowań </a:t>
            </a:r>
            <a:r>
              <a:rPr lang="pl-PL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edukacyjnych.</a:t>
            </a:r>
            <a:r>
              <a:rPr lang="pl-PL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D7061DA-7CE4-EE42-34EE-1D68A372CA48}"/>
              </a:ext>
            </a:extLst>
          </p:cNvPr>
          <p:cNvSpPr/>
          <p:nvPr/>
        </p:nvSpPr>
        <p:spPr>
          <a:xfrm>
            <a:off x="2140365" y="5021640"/>
            <a:ext cx="7524835" cy="1179683"/>
          </a:xfrm>
          <a:prstGeom prst="rect">
            <a:avLst/>
          </a:prstGeom>
          <a:solidFill>
            <a:srgbClr val="CDFF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PROCEDURA DZIAŁANIA W PRZYPADKU ZGŁOSZENIA PRZEZ RODZICA/UCZNIA/UCZENNICĘ  POTRZEBY DOSTOSOWAŃ</a:t>
            </a:r>
            <a:endParaRPr lang="pl-PL" sz="24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6F1FC3D9-AC2C-055F-ACA8-FF4CF70AC6CD}"/>
              </a:ext>
            </a:extLst>
          </p:cNvPr>
          <p:cNvSpPr/>
          <p:nvPr/>
        </p:nvSpPr>
        <p:spPr>
          <a:xfrm>
            <a:off x="3868557" y="6091711"/>
            <a:ext cx="5796643" cy="720080"/>
          </a:xfrm>
          <a:prstGeom prst="rect">
            <a:avLst/>
          </a:prstGeom>
          <a:solidFill>
            <a:srgbClr val="C1FF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ZASADY USTALANIA DOSTOSOWAŃ </a:t>
            </a:r>
          </a:p>
        </p:txBody>
      </p:sp>
      <p:sp>
        <p:nvSpPr>
          <p:cNvPr id="11" name="Strzałka: w dół 10">
            <a:extLst>
              <a:ext uri="{FF2B5EF4-FFF2-40B4-BE49-F238E27FC236}">
                <a16:creationId xmlns:a16="http://schemas.microsoft.com/office/drawing/2014/main" id="{5E2B6D8C-6FDC-730C-62BC-87B08E0A866C}"/>
              </a:ext>
            </a:extLst>
          </p:cNvPr>
          <p:cNvSpPr/>
          <p:nvPr/>
        </p:nvSpPr>
        <p:spPr>
          <a:xfrm>
            <a:off x="5345906" y="4634178"/>
            <a:ext cx="864096" cy="484649"/>
          </a:xfrm>
          <a:prstGeom prst="downArrow">
            <a:avLst/>
          </a:prstGeom>
          <a:solidFill>
            <a:srgbClr val="C1FF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E05D53E5-0777-C930-9DAC-AFA04A82E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571" y="5923198"/>
            <a:ext cx="609081" cy="33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0040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8602D-637D-09C3-CC7D-20255B8F8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FCA8FE-C1F5-18FE-3524-00591B90D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467470"/>
            <a:ext cx="10369152" cy="792087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IPET - FORMUŁOWANIE CELÓW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C5FDEBD-CCDB-5ED7-6E18-D5B0D5D4D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46" y="1378733"/>
            <a:ext cx="9937104" cy="5713471"/>
          </a:xfrm>
        </p:spPr>
        <p:txBody>
          <a:bodyPr>
            <a:normAutofit/>
          </a:bodyPr>
          <a:lstStyle/>
          <a:p>
            <a:pPr marL="108000" lvl="0" indent="0" defTabSz="801929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kumimoji="0" lang="pl-PL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SPRECYZOWANIE </a:t>
            </a:r>
            <a:r>
              <a:rPr lang="pl-PL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cel ma być określony w sposób konkretny i jednoznaczny, nie pozostawiający miejsca na dowolność interpretacji;</a:t>
            </a:r>
            <a:endParaRPr kumimoji="0" lang="pl-PL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marR="0" lvl="0" indent="0" algn="l" defTabSz="80192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itchFamily="18" charset="0"/>
              <a:buNone/>
              <a:tabLst/>
              <a:defRPr/>
            </a:pPr>
            <a:r>
              <a:rPr kumimoji="0" lang="pl-PL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MIERZALNOŚĆ </a:t>
            </a:r>
            <a:r>
              <a:rPr kumimoji="0" lang="pl-PL" sz="2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ustalamy </a:t>
            </a:r>
            <a:r>
              <a:rPr kumimoji="0" lang="pl-PL" sz="2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czym poznamy,</a:t>
            </a:r>
          </a:p>
          <a:p>
            <a:pPr marL="108000" marR="0" lvl="0" indent="0" algn="l" defTabSz="80192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itchFamily="18" charset="0"/>
              <a:buNone/>
              <a:tabLst/>
              <a:defRPr/>
            </a:pPr>
            <a:r>
              <a:rPr kumimoji="0" lang="pl-PL" sz="2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że cel został </a:t>
            </a:r>
            <a:r>
              <a:rPr kumimoji="0" lang="pl-PL" sz="2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osiągnięty</a:t>
            </a:r>
            <a:r>
              <a:rPr lang="pl-PL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</a:t>
            </a:r>
            <a:r>
              <a:rPr kumimoji="0" lang="pl-PL" sz="2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08000" lvl="0" indent="0" defTabSz="801929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pl-PL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ATRAKCYJNOŚĆ </a:t>
            </a:r>
            <a:r>
              <a:rPr lang="pl-PL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cel powinien być atrakcyjny </a:t>
            </a:r>
          </a:p>
          <a:p>
            <a:pPr marL="108000" lvl="0" indent="0" defTabSz="801929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pl-PL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dla ucznia/ uczennicy a jego realizacja</a:t>
            </a:r>
          </a:p>
          <a:p>
            <a:pPr marL="108000" lvl="0" indent="0" defTabSz="801929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pl-PL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powinna wiązać się z wymierną korzyścią;</a:t>
            </a:r>
          </a:p>
          <a:p>
            <a:pPr marL="108000" marR="0" lvl="0" indent="0" algn="l" defTabSz="80192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itchFamily="18" charset="0"/>
              <a:buNone/>
              <a:tabLst/>
              <a:defRPr/>
            </a:pPr>
            <a:r>
              <a:rPr kumimoji="0" lang="pl-PL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REALNOŚĆ </a:t>
            </a:r>
            <a:r>
              <a:rPr kumimoji="0" lang="pl-PL" sz="23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cel musi być możliwy do </a:t>
            </a:r>
          </a:p>
          <a:p>
            <a:pPr marL="108000" marR="0" lvl="0" indent="0" algn="l" defTabSz="80192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itchFamily="18" charset="0"/>
              <a:buNone/>
              <a:tabLst/>
              <a:defRPr/>
            </a:pPr>
            <a:r>
              <a:rPr kumimoji="0" lang="pl-PL" sz="23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osiągnięcia  dla ucznia/ uczennicy.</a:t>
            </a:r>
          </a:p>
          <a:p>
            <a:pPr marL="108000" indent="0" defTabSz="801929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pl-PL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TERMINOWOŚĆ - </a:t>
            </a:r>
            <a:r>
              <a:rPr lang="pl-PL" sz="2300" dirty="0"/>
              <a:t> określamy termin realizacji.</a:t>
            </a:r>
            <a:endParaRPr lang="pl-PL" sz="2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8000" marR="0" lvl="0" indent="0" algn="l" defTabSz="80192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itchFamily="18" charset="0"/>
              <a:buNone/>
              <a:tabLst/>
              <a:defRPr/>
            </a:pPr>
            <a:endParaRPr kumimoji="0" lang="pl-PL" sz="2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72EB03-746F-8203-BF3A-D02F17BD82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3C19B598-C8EF-2253-3C26-2FEDFE16F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730" y="2483693"/>
            <a:ext cx="3816425" cy="389677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DF3661DB-1707-6EFD-D136-193FA6A7E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391" y="6388700"/>
            <a:ext cx="2530059" cy="38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597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A391DC-16BE-35E4-EB57-6B8CF39C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6702" y="359838"/>
            <a:ext cx="10729192" cy="863735"/>
          </a:xfrm>
        </p:spPr>
        <p:txBody>
          <a:bodyPr>
            <a:normAutofit/>
          </a:bodyPr>
          <a:lstStyle/>
          <a:p>
            <a:pPr algn="ctr"/>
            <a:r>
              <a:rPr lang="pl-PL" sz="3600" dirty="0"/>
              <a:t>ANEKS DO IPETU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5C4FA90-9C4D-7D1F-2743-D2862646D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54" y="1115541"/>
            <a:ext cx="9721080" cy="608429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IPET jest  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„żywym” </a:t>
            </a:r>
            <a:r>
              <a:rPr lang="pl-PL" sz="2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dokumentem .:</a:t>
            </a:r>
            <a:endParaRPr kumimoji="0" lang="pl-P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odyfikujemy go  </a:t>
            </a:r>
            <a:r>
              <a:rPr lang="pl-PL" sz="2400" b="1" u="sng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zespołowo,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gdy jest potrzeba </a:t>
            </a:r>
          </a:p>
          <a:p>
            <a:pPr marL="522900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zmian w zakresie </a:t>
            </a:r>
            <a:r>
              <a:rPr lang="pl-PL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przydziału zajęć lub nauczycieli/ specjalistów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prowadzących zajęcia z uczniem;</a:t>
            </a:r>
          </a:p>
          <a:p>
            <a:pPr marL="522900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wdrożenia indywidualnych zajęć 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uczniem; </a:t>
            </a:r>
          </a:p>
          <a:p>
            <a:pPr marL="522900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uzupełnienia zapisów 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dotyczące zintegrowanych działań między nauczycielami, specjalistami i rodzicami ucznia; </a:t>
            </a:r>
          </a:p>
          <a:p>
            <a:pPr marL="522900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wdrożenia rekomendacji,  wynikających z ewaluacji </a:t>
            </a: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realizowanego planu wparcia ucznia (zmieniamy realizowane cele,  modyfikujemy dostosowania edukacyjne itp.).</a:t>
            </a:r>
          </a:p>
          <a:p>
            <a:pPr marL="10800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2400" b="1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74B96F5-A403-CE53-EDF4-88103EBDEF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12775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8D897-5504-5B34-F308-90B0B371E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B1E81-02DD-584B-6C62-E89171B7C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268" y="2411685"/>
            <a:ext cx="10691813" cy="216024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ETAP III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REALIZOWANIE WSPARCIA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DB95005-4A69-14FC-44A7-F717BF9C6A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3111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15ED84-05C4-9A99-1112-5B19A77A8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71" y="539478"/>
            <a:ext cx="9144536" cy="792447"/>
          </a:xfrm>
        </p:spPr>
        <p:txBody>
          <a:bodyPr>
            <a:normAutofit/>
          </a:bodyPr>
          <a:lstStyle/>
          <a:p>
            <a:pPr algn="ctr"/>
            <a:r>
              <a:rPr lang="pl-PL" sz="3600" b="1" dirty="0"/>
              <a:t>REALIZOWANIE WSPARCIA</a:t>
            </a: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5A7C870-535F-80EE-61F0-BE1461184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187549"/>
            <a:ext cx="9649072" cy="5688632"/>
          </a:xfrm>
        </p:spPr>
        <p:txBody>
          <a:bodyPr>
            <a:normAutofit fontScale="55000" lnSpcReduction="20000"/>
          </a:bodyPr>
          <a:lstStyle/>
          <a:p>
            <a:pPr marL="108000" indent="0">
              <a:lnSpc>
                <a:spcPct val="170000"/>
              </a:lnSpc>
              <a:spcBef>
                <a:spcPts val="0"/>
              </a:spcBef>
              <a:buNone/>
            </a:pPr>
            <a:endParaRPr lang="pl-PL" sz="4000" dirty="0">
              <a:solidFill>
                <a:schemeClr val="accent1"/>
              </a:solidFill>
            </a:endParaRPr>
          </a:p>
          <a:p>
            <a:pPr marL="108000" indent="0">
              <a:lnSpc>
                <a:spcPct val="170000"/>
              </a:lnSpc>
              <a:spcBef>
                <a:spcPts val="0"/>
              </a:spcBef>
              <a:buNone/>
            </a:pPr>
            <a:endParaRPr lang="pl-PL" sz="4000" dirty="0">
              <a:solidFill>
                <a:schemeClr val="accent1"/>
              </a:solidFill>
            </a:endParaRPr>
          </a:p>
          <a:p>
            <a:pPr marL="108000" indent="0">
              <a:lnSpc>
                <a:spcPct val="170000"/>
              </a:lnSpc>
              <a:spcBef>
                <a:spcPts val="0"/>
              </a:spcBef>
              <a:buNone/>
            </a:pPr>
            <a:endParaRPr lang="pl-PL" sz="4000" dirty="0">
              <a:solidFill>
                <a:schemeClr val="accent1"/>
              </a:solidFill>
            </a:endParaRPr>
          </a:p>
          <a:p>
            <a:pPr marL="10800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4000" dirty="0"/>
              <a:t>Jeśli nie realizujemy opracowanego planu wsparcia:   </a:t>
            </a:r>
          </a:p>
          <a:p>
            <a:pPr marL="427514" indent="-5715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4000" dirty="0"/>
              <a:t>nie </a:t>
            </a:r>
            <a:r>
              <a:rPr lang="pl-PL" sz="4000" b="1" dirty="0"/>
              <a:t>realizujemy</a:t>
            </a:r>
            <a:r>
              <a:rPr lang="pl-PL" sz="4000" dirty="0"/>
              <a:t> założonych </a:t>
            </a:r>
            <a:r>
              <a:rPr lang="pl-PL" sz="4000" b="1" dirty="0"/>
              <a:t>celów; </a:t>
            </a:r>
          </a:p>
          <a:p>
            <a:pPr marL="427514" indent="-5715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4000" dirty="0"/>
              <a:t>nie </a:t>
            </a:r>
            <a:r>
              <a:rPr lang="pl-PL" sz="4000" b="1" dirty="0"/>
              <a:t>integrujemy</a:t>
            </a:r>
            <a:r>
              <a:rPr lang="pl-PL" sz="4000" dirty="0"/>
              <a:t> swoich </a:t>
            </a:r>
            <a:r>
              <a:rPr lang="pl-PL" sz="4000" b="1" dirty="0"/>
              <a:t>działań;</a:t>
            </a:r>
            <a:r>
              <a:rPr lang="pl-PL" sz="4000" dirty="0"/>
              <a:t> </a:t>
            </a:r>
          </a:p>
          <a:p>
            <a:pPr marL="427514" indent="-5715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4000" dirty="0"/>
              <a:t>nie </a:t>
            </a:r>
            <a:r>
              <a:rPr lang="pl-PL" sz="4000" b="1" dirty="0"/>
              <a:t>uwzględniamy</a:t>
            </a:r>
            <a:r>
              <a:rPr lang="pl-PL" sz="4000" dirty="0"/>
              <a:t> w pracy </a:t>
            </a:r>
            <a:r>
              <a:rPr lang="pl-PL" sz="4000" b="1" dirty="0"/>
              <a:t>dostosowań edukacyjnych; </a:t>
            </a:r>
          </a:p>
          <a:p>
            <a:pPr marL="427514" indent="-5715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4000" dirty="0"/>
              <a:t>nie </a:t>
            </a:r>
            <a:r>
              <a:rPr lang="pl-PL" sz="4000" b="1" dirty="0"/>
              <a:t>współpracujemy  z rodzicami </a:t>
            </a:r>
            <a:r>
              <a:rPr lang="pl-PL" sz="4000" dirty="0"/>
              <a:t>uczniów ze SPE w realizowaniu wsparcia  </a:t>
            </a:r>
          </a:p>
          <a:p>
            <a:pPr marL="10800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4000" dirty="0">
                <a:sym typeface="Wingdings" panose="05000000000000000000" pitchFamily="2" charset="2"/>
              </a:rPr>
              <a:t> </a:t>
            </a:r>
            <a:r>
              <a:rPr lang="pl-PL" sz="4000" dirty="0"/>
              <a:t> </a:t>
            </a:r>
            <a:r>
              <a:rPr lang="pl-PL" sz="4000" b="1" dirty="0"/>
              <a:t>nie miała sensu diagnoza, planowanie i nie ma sensu ewaluacja, bo nie mamy czego oceniać.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DCCD9F7-81DF-6EF5-FE0A-7CEC694B71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49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15588DC-BC9E-B59D-AA62-CDE3A23CD2CF}"/>
              </a:ext>
            </a:extLst>
          </p:cNvPr>
          <p:cNvSpPr/>
          <p:nvPr/>
        </p:nvSpPr>
        <p:spPr>
          <a:xfrm>
            <a:off x="305346" y="1331925"/>
            <a:ext cx="9432569" cy="10797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KLUCZOWY  ETAP W DRODZE DO SUKCESU UCZNIA</a:t>
            </a:r>
          </a:p>
        </p:txBody>
      </p:sp>
    </p:spTree>
    <p:extLst>
      <p:ext uri="{BB962C8B-B14F-4D97-AF65-F5344CB8AC3E}">
        <p14:creationId xmlns:p14="http://schemas.microsoft.com/office/powerpoint/2010/main" val="2268863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73ECA-BB5C-3E41-ECC4-D45B65202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AC1DDB-A192-851C-9DBD-2EDCD21F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458474" cy="539679"/>
          </a:xfrm>
        </p:spPr>
        <p:txBody>
          <a:bodyPr>
            <a:noAutofit/>
          </a:bodyPr>
          <a:lstStyle/>
          <a:p>
            <a:pPr marL="36000" algn="ctr">
              <a:spcBef>
                <a:spcPts val="0"/>
              </a:spcBef>
              <a:spcAft>
                <a:spcPts val="600"/>
              </a:spcAft>
            </a:pPr>
            <a:r>
              <a:rPr lang="pl-PL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DOŚWIADCZENIA UCZNIÓW ZE SPE</a:t>
            </a: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FEACB9B-319E-9501-2228-D98FB74B9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214105"/>
            <a:ext cx="9280047" cy="5878100"/>
          </a:xfrm>
        </p:spPr>
        <p:txBody>
          <a:bodyPr>
            <a:normAutofit/>
          </a:bodyPr>
          <a:lstStyle/>
          <a:p>
            <a:pPr marL="10800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dirty="0">
                <a:latin typeface="+mn-lt"/>
              </a:rPr>
              <a:t> </a:t>
            </a:r>
            <a:endParaRPr lang="pl-PL" sz="2800" b="1" dirty="0">
              <a:highlight>
                <a:srgbClr val="FFFF00"/>
              </a:highligh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178342-E381-3E3D-3A23-7339FC203E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C15E7C5-E70E-1C7A-113D-4D5A948DBA6C}"/>
              </a:ext>
            </a:extLst>
          </p:cNvPr>
          <p:cNvSpPr/>
          <p:nvPr/>
        </p:nvSpPr>
        <p:spPr>
          <a:xfrm>
            <a:off x="593377" y="1763613"/>
            <a:ext cx="9280047" cy="17281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SZKOLNE I POZASZKOLNE DOŚWIADCZENIA UCZNIÓW ZE SPE  A ICH KLUCZOWE ROZWOJOWE POTRZEBY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BE396419-4B64-0A61-777B-3E4F253C0ED0}"/>
              </a:ext>
            </a:extLst>
          </p:cNvPr>
          <p:cNvSpPr/>
          <p:nvPr/>
        </p:nvSpPr>
        <p:spPr>
          <a:xfrm>
            <a:off x="589213" y="5364013"/>
            <a:ext cx="9280047" cy="1152128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OSOBY NEUROTYPOWE I NEUROATYPOWE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EEFA176-5F0C-4172-4DA5-476FB15E1210}"/>
              </a:ext>
            </a:extLst>
          </p:cNvPr>
          <p:cNvSpPr/>
          <p:nvPr/>
        </p:nvSpPr>
        <p:spPr>
          <a:xfrm>
            <a:off x="593377" y="3779837"/>
            <a:ext cx="9280047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UCZNIOWIE ZE SPE  -  GRUPA WYSOKIEGO RYZYKA </a:t>
            </a:r>
          </a:p>
        </p:txBody>
      </p:sp>
    </p:spTree>
    <p:extLst>
      <p:ext uri="{BB962C8B-B14F-4D97-AF65-F5344CB8AC3E}">
        <p14:creationId xmlns:p14="http://schemas.microsoft.com/office/powerpoint/2010/main" val="6423859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CD2AB-42FA-6C76-EAF9-A70DCD6E2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C95046-CAC7-1491-37BE-D3A914CCE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9437"/>
            <a:ext cx="10386466" cy="1219960"/>
          </a:xfrm>
        </p:spPr>
        <p:txBody>
          <a:bodyPr>
            <a:normAutofit/>
          </a:bodyPr>
          <a:lstStyle/>
          <a:p>
            <a:pPr algn="ctr"/>
            <a:r>
              <a:rPr lang="pl-PL" sz="3600" b="1" dirty="0">
                <a:solidFill>
                  <a:srgbClr val="002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PIERWSZA POMOC EMOCJONALNA W SZKOLE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5A6C8988-DB78-39F4-BD21-2429D58BEA9B}"/>
              </a:ext>
            </a:extLst>
          </p:cNvPr>
          <p:cNvSpPr txBox="1"/>
          <p:nvPr/>
        </p:nvSpPr>
        <p:spPr>
          <a:xfrm>
            <a:off x="665386" y="1792455"/>
            <a:ext cx="95770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2A59973A-FF74-12A4-9CDF-E1A464AC133A}"/>
              </a:ext>
            </a:extLst>
          </p:cNvPr>
          <p:cNvSpPr/>
          <p:nvPr/>
        </p:nvSpPr>
        <p:spPr>
          <a:xfrm>
            <a:off x="2177554" y="1730031"/>
            <a:ext cx="6048672" cy="1274006"/>
          </a:xfrm>
          <a:prstGeom prst="rect">
            <a:avLst/>
          </a:prstGeom>
          <a:solidFill>
            <a:srgbClr val="F7BCB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ZAUWAŻ/USŁYSZ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84F3DDA0-6AB2-A7E5-C00A-575B50DD54D6}"/>
              </a:ext>
            </a:extLst>
          </p:cNvPr>
          <p:cNvSpPr/>
          <p:nvPr/>
        </p:nvSpPr>
        <p:spPr>
          <a:xfrm>
            <a:off x="2177554" y="3567726"/>
            <a:ext cx="6048672" cy="12740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POROZMAWIAJ  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A567658-EF91-28BD-BDCC-9D412989F878}"/>
              </a:ext>
            </a:extLst>
          </p:cNvPr>
          <p:cNvSpPr/>
          <p:nvPr/>
        </p:nvSpPr>
        <p:spPr>
          <a:xfrm>
            <a:off x="2177554" y="5192641"/>
            <a:ext cx="6048672" cy="1274006"/>
          </a:xfrm>
          <a:prstGeom prst="rect">
            <a:avLst/>
          </a:prstGeom>
          <a:solidFill>
            <a:srgbClr val="FFE2C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          </a:t>
            </a:r>
            <a:r>
              <a:rPr lang="pl-PL" sz="3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PODEJMIJ DZIAŁANIA</a:t>
            </a:r>
          </a:p>
        </p:txBody>
      </p:sp>
    </p:spTree>
    <p:extLst>
      <p:ext uri="{BB962C8B-B14F-4D97-AF65-F5344CB8AC3E}">
        <p14:creationId xmlns:p14="http://schemas.microsoft.com/office/powerpoint/2010/main" val="23841717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DB758-A202-9765-AADF-0C96FF123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8B52E46-C200-E29D-7228-26C7CEC12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99717"/>
            <a:ext cx="10691813" cy="190827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ETAP IV</a:t>
            </a: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4000" b="1" dirty="0">
                <a:solidFill>
                  <a:schemeClr val="tx2"/>
                </a:solidFill>
              </a:rPr>
              <a:t>OCENA  SKUTECZNOŚCI WSPARCIA</a:t>
            </a:r>
            <a:endParaRPr lang="pl-PL" sz="4000" dirty="0">
              <a:solidFill>
                <a:schemeClr val="tx2"/>
              </a:solidFill>
            </a:endParaRPr>
          </a:p>
          <a:p>
            <a:pPr marL="10800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pl-PL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14B2764-81B0-E8BF-324D-38F8A2C0E7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5369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C2331-D7C8-7203-8370-127C23FF3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EDD2C4A-99F1-5BAF-04E2-8B4D16F14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340549E-1710-3B95-CB75-4D58939F6F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52</a:t>
            </a:fld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8093D078-26C1-55B2-4C25-C79F58F61450}"/>
              </a:ext>
            </a:extLst>
          </p:cNvPr>
          <p:cNvSpPr/>
          <p:nvPr/>
        </p:nvSpPr>
        <p:spPr>
          <a:xfrm>
            <a:off x="737394" y="4427909"/>
            <a:ext cx="9217024" cy="1728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400" dirty="0">
              <a:solidFill>
                <a:schemeClr val="tx1"/>
              </a:solidFill>
            </a:endParaRPr>
          </a:p>
          <a:p>
            <a:pPr algn="ctr"/>
            <a:r>
              <a:rPr lang="pl-PL" sz="2400" dirty="0">
                <a:solidFill>
                  <a:schemeClr val="tx1"/>
                </a:solidFill>
              </a:rPr>
              <a:t>Ewaluacja jest możliwa tylko </a:t>
            </a:r>
            <a:r>
              <a:rPr lang="pl-PL" sz="2400" b="1" dirty="0">
                <a:solidFill>
                  <a:schemeClr val="tx1"/>
                </a:solidFill>
              </a:rPr>
              <a:t>po rzetelnej wymianie informacji/ obserwacji przez nauczycieli, szkolnych   specjalistów  rodziców/ prawnych opiekunów ucznia i samego ucznia. </a:t>
            </a:r>
          </a:p>
          <a:p>
            <a:endParaRPr lang="pl-PL" sz="2400" b="1" dirty="0">
              <a:solidFill>
                <a:srgbClr val="0070C0"/>
              </a:solidFill>
            </a:endParaRPr>
          </a:p>
          <a:p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9" name="Symbol zastępczy zawartości 8">
            <a:extLst>
              <a:ext uri="{FF2B5EF4-FFF2-40B4-BE49-F238E27FC236}">
                <a16:creationId xmlns:a16="http://schemas.microsoft.com/office/drawing/2014/main" id="{4AA02DC1-AF49-C4DA-82FD-F561869AC2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724" y="971466"/>
            <a:ext cx="998998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57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wal 22">
            <a:extLst>
              <a:ext uri="{FF2B5EF4-FFF2-40B4-BE49-F238E27FC236}">
                <a16:creationId xmlns:a16="http://schemas.microsoft.com/office/drawing/2014/main" id="{111D92B7-5916-25F9-D1A2-180066EF96B2}"/>
              </a:ext>
            </a:extLst>
          </p:cNvPr>
          <p:cNvSpPr/>
          <p:nvPr/>
        </p:nvSpPr>
        <p:spPr>
          <a:xfrm>
            <a:off x="5914751" y="1772350"/>
            <a:ext cx="2379021" cy="1418456"/>
          </a:xfrm>
          <a:prstGeom prst="ellipse">
            <a:avLst/>
          </a:prstGeom>
          <a:solidFill>
            <a:srgbClr val="FDE0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STRES</a:t>
            </a:r>
          </a:p>
        </p:txBody>
      </p:sp>
      <p:sp>
        <p:nvSpPr>
          <p:cNvPr id="20" name="Owal 19">
            <a:extLst>
              <a:ext uri="{FF2B5EF4-FFF2-40B4-BE49-F238E27FC236}">
                <a16:creationId xmlns:a16="http://schemas.microsoft.com/office/drawing/2014/main" id="{E44B9656-4AC9-2962-BC84-1E385B360D44}"/>
              </a:ext>
            </a:extLst>
          </p:cNvPr>
          <p:cNvSpPr/>
          <p:nvPr/>
        </p:nvSpPr>
        <p:spPr>
          <a:xfrm>
            <a:off x="2317685" y="875478"/>
            <a:ext cx="2115430" cy="1286813"/>
          </a:xfrm>
          <a:prstGeom prst="ellipse">
            <a:avLst/>
          </a:prstGeom>
          <a:solidFill>
            <a:srgbClr val="FFDB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WSTYD</a:t>
            </a:r>
          </a:p>
        </p:txBody>
      </p:sp>
      <p:sp>
        <p:nvSpPr>
          <p:cNvPr id="12" name="Owal 11">
            <a:extLst>
              <a:ext uri="{FF2B5EF4-FFF2-40B4-BE49-F238E27FC236}">
                <a16:creationId xmlns:a16="http://schemas.microsoft.com/office/drawing/2014/main" id="{9E233527-1B8F-349F-86E1-2729A5C9F5F7}"/>
              </a:ext>
            </a:extLst>
          </p:cNvPr>
          <p:cNvSpPr/>
          <p:nvPr/>
        </p:nvSpPr>
        <p:spPr>
          <a:xfrm>
            <a:off x="4897684" y="4205694"/>
            <a:ext cx="2880320" cy="1440160"/>
          </a:xfrm>
          <a:prstGeom prst="ellipse">
            <a:avLst/>
          </a:prstGeom>
          <a:solidFill>
            <a:srgbClr val="FCD5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WIARY W SIEBIE</a:t>
            </a:r>
          </a:p>
        </p:txBody>
      </p:sp>
      <p:sp>
        <p:nvSpPr>
          <p:cNvPr id="9" name="Owal 8">
            <a:extLst>
              <a:ext uri="{FF2B5EF4-FFF2-40B4-BE49-F238E27FC236}">
                <a16:creationId xmlns:a16="http://schemas.microsoft.com/office/drawing/2014/main" id="{51EACAE7-BDA9-4F5D-4D42-CB61F0D11C2F}"/>
              </a:ext>
            </a:extLst>
          </p:cNvPr>
          <p:cNvSpPr/>
          <p:nvPr/>
        </p:nvSpPr>
        <p:spPr>
          <a:xfrm>
            <a:off x="4959465" y="2923001"/>
            <a:ext cx="2892478" cy="1418456"/>
          </a:xfrm>
          <a:prstGeom prst="ellipse">
            <a:avLst/>
          </a:prstGeom>
          <a:solidFill>
            <a:srgbClr val="EBFFE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SMUTEK,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PŁACZLIWOŚĆ</a:t>
            </a:r>
          </a:p>
        </p:txBody>
      </p:sp>
      <p:sp>
        <p:nvSpPr>
          <p:cNvPr id="19" name="Owal 18">
            <a:extLst>
              <a:ext uri="{FF2B5EF4-FFF2-40B4-BE49-F238E27FC236}">
                <a16:creationId xmlns:a16="http://schemas.microsoft.com/office/drawing/2014/main" id="{DA0F7ABF-3721-4429-371A-2AF5790F58F8}"/>
              </a:ext>
            </a:extLst>
          </p:cNvPr>
          <p:cNvSpPr/>
          <p:nvPr/>
        </p:nvSpPr>
        <p:spPr>
          <a:xfrm>
            <a:off x="2408721" y="3440938"/>
            <a:ext cx="2970108" cy="1403814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PROBLEMY Z ODŻYWIANIEM </a:t>
            </a:r>
          </a:p>
        </p:txBody>
      </p:sp>
      <p:sp>
        <p:nvSpPr>
          <p:cNvPr id="17" name="Owal 16">
            <a:extLst>
              <a:ext uri="{FF2B5EF4-FFF2-40B4-BE49-F238E27FC236}">
                <a16:creationId xmlns:a16="http://schemas.microsoft.com/office/drawing/2014/main" id="{F92B76C3-0FEF-3663-AA2E-94A15E7031EC}"/>
              </a:ext>
            </a:extLst>
          </p:cNvPr>
          <p:cNvSpPr/>
          <p:nvPr/>
        </p:nvSpPr>
        <p:spPr>
          <a:xfrm>
            <a:off x="362985" y="5884991"/>
            <a:ext cx="2620887" cy="1403815"/>
          </a:xfrm>
          <a:prstGeom prst="ellipse">
            <a:avLst/>
          </a:prstGeom>
          <a:solidFill>
            <a:srgbClr val="DDFFD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AGRESJA, WROGOŚĆ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86CF063-2AC4-5B5A-C6D7-073A5CE7D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949" y="179438"/>
            <a:ext cx="9892548" cy="1008111"/>
          </a:xfrm>
        </p:spPr>
        <p:txBody>
          <a:bodyPr>
            <a:normAutofit/>
          </a:bodyPr>
          <a:lstStyle/>
          <a:p>
            <a:r>
              <a:rPr lang="pl-PL" sz="3100" dirty="0"/>
              <a:t>CO OBSERWUJEMY W FUNKCJONOWANIU UCZNIA? </a:t>
            </a:r>
            <a:endParaRPr lang="pl-PL" sz="4000" dirty="0">
              <a:highlight>
                <a:srgbClr val="FFFF00"/>
              </a:highlight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EE8D949-CEA5-7A38-31CD-E838D9427C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  <p:sp>
        <p:nvSpPr>
          <p:cNvPr id="5" name="Owal 4">
            <a:extLst>
              <a:ext uri="{FF2B5EF4-FFF2-40B4-BE49-F238E27FC236}">
                <a16:creationId xmlns:a16="http://schemas.microsoft.com/office/drawing/2014/main" id="{3F27B3A8-2CC1-1849-1130-762CB9C276C9}"/>
              </a:ext>
            </a:extLst>
          </p:cNvPr>
          <p:cNvSpPr/>
          <p:nvPr/>
        </p:nvSpPr>
        <p:spPr>
          <a:xfrm>
            <a:off x="316793" y="1209890"/>
            <a:ext cx="2262673" cy="1286814"/>
          </a:xfrm>
          <a:prstGeom prst="ellipse">
            <a:avLst/>
          </a:prstGeom>
          <a:solidFill>
            <a:srgbClr val="E7E7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LĘK</a:t>
            </a:r>
          </a:p>
        </p:txBody>
      </p:sp>
      <p:sp>
        <p:nvSpPr>
          <p:cNvPr id="7" name="Owal 6">
            <a:extLst>
              <a:ext uri="{FF2B5EF4-FFF2-40B4-BE49-F238E27FC236}">
                <a16:creationId xmlns:a16="http://schemas.microsoft.com/office/drawing/2014/main" id="{45AD4F02-2575-081D-7BD9-CC3B7D9B6E28}"/>
              </a:ext>
            </a:extLst>
          </p:cNvPr>
          <p:cNvSpPr/>
          <p:nvPr/>
        </p:nvSpPr>
        <p:spPr>
          <a:xfrm>
            <a:off x="3871211" y="954182"/>
            <a:ext cx="2940925" cy="15844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MOTYWACJI DO DZIAŁANIA</a:t>
            </a:r>
          </a:p>
        </p:txBody>
      </p:sp>
      <p:sp>
        <p:nvSpPr>
          <p:cNvPr id="8" name="Owal 7">
            <a:extLst>
              <a:ext uri="{FF2B5EF4-FFF2-40B4-BE49-F238E27FC236}">
                <a16:creationId xmlns:a16="http://schemas.microsoft.com/office/drawing/2014/main" id="{CF35A6BD-AE18-7134-5A93-488DFF75FC13}"/>
              </a:ext>
            </a:extLst>
          </p:cNvPr>
          <p:cNvSpPr/>
          <p:nvPr/>
        </p:nvSpPr>
        <p:spPr>
          <a:xfrm>
            <a:off x="7413328" y="2626549"/>
            <a:ext cx="3106456" cy="149804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TRUDNOŚĆ Z PRZYJĘCIEM KRYTYCZNYCH UWAG</a:t>
            </a:r>
          </a:p>
        </p:txBody>
      </p:sp>
      <p:sp>
        <p:nvSpPr>
          <p:cNvPr id="10" name="Owal 9">
            <a:extLst>
              <a:ext uri="{FF2B5EF4-FFF2-40B4-BE49-F238E27FC236}">
                <a16:creationId xmlns:a16="http://schemas.microsoft.com/office/drawing/2014/main" id="{7C5928D3-0A6C-8A02-230F-C0E4949F2134}"/>
              </a:ext>
            </a:extLst>
          </p:cNvPr>
          <p:cNvSpPr/>
          <p:nvPr/>
        </p:nvSpPr>
        <p:spPr>
          <a:xfrm>
            <a:off x="7627306" y="4063351"/>
            <a:ext cx="2892478" cy="1560799"/>
          </a:xfrm>
          <a:prstGeom prst="ellipse">
            <a:avLst/>
          </a:prstGeom>
          <a:solidFill>
            <a:srgbClr val="FFE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WYCOFANIE</a:t>
            </a:r>
          </a:p>
        </p:txBody>
      </p:sp>
      <p:sp>
        <p:nvSpPr>
          <p:cNvPr id="11" name="Owal 10">
            <a:extLst>
              <a:ext uri="{FF2B5EF4-FFF2-40B4-BE49-F238E27FC236}">
                <a16:creationId xmlns:a16="http://schemas.microsoft.com/office/drawing/2014/main" id="{2755AF61-02C2-5251-9498-E94D44DABF6B}"/>
              </a:ext>
            </a:extLst>
          </p:cNvPr>
          <p:cNvSpPr/>
          <p:nvPr/>
        </p:nvSpPr>
        <p:spPr>
          <a:xfrm>
            <a:off x="86673" y="3141992"/>
            <a:ext cx="2505225" cy="1351092"/>
          </a:xfrm>
          <a:prstGeom prst="ellipse">
            <a:avLst/>
          </a:prstGeom>
          <a:solidFill>
            <a:srgbClr val="FF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PROBLEMY ZE SNEM</a:t>
            </a:r>
          </a:p>
        </p:txBody>
      </p:sp>
      <p:sp>
        <p:nvSpPr>
          <p:cNvPr id="13" name="Owal 12">
            <a:extLst>
              <a:ext uri="{FF2B5EF4-FFF2-40B4-BE49-F238E27FC236}">
                <a16:creationId xmlns:a16="http://schemas.microsoft.com/office/drawing/2014/main" id="{CA612E2F-0606-693B-A39F-3855BB0B0378}"/>
              </a:ext>
            </a:extLst>
          </p:cNvPr>
          <p:cNvSpPr/>
          <p:nvPr/>
        </p:nvSpPr>
        <p:spPr>
          <a:xfrm>
            <a:off x="3081911" y="6106811"/>
            <a:ext cx="2620888" cy="1295784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PRÓBY SAMOBÓJCZE</a:t>
            </a:r>
          </a:p>
        </p:txBody>
      </p:sp>
      <p:sp>
        <p:nvSpPr>
          <p:cNvPr id="14" name="Owal 13">
            <a:extLst>
              <a:ext uri="{FF2B5EF4-FFF2-40B4-BE49-F238E27FC236}">
                <a16:creationId xmlns:a16="http://schemas.microsoft.com/office/drawing/2014/main" id="{C46661C2-6114-1395-36D1-06D91F28ACC0}"/>
              </a:ext>
            </a:extLst>
          </p:cNvPr>
          <p:cNvSpPr/>
          <p:nvPr/>
        </p:nvSpPr>
        <p:spPr>
          <a:xfrm>
            <a:off x="86673" y="4407056"/>
            <a:ext cx="2880320" cy="1440160"/>
          </a:xfrm>
          <a:prstGeom prst="ellipse">
            <a:avLst/>
          </a:prstGeom>
          <a:solidFill>
            <a:srgbClr val="E7E7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AUTOAGRESJA</a:t>
            </a:r>
          </a:p>
        </p:txBody>
      </p:sp>
      <p:sp>
        <p:nvSpPr>
          <p:cNvPr id="15" name="Owal 14">
            <a:extLst>
              <a:ext uri="{FF2B5EF4-FFF2-40B4-BE49-F238E27FC236}">
                <a16:creationId xmlns:a16="http://schemas.microsoft.com/office/drawing/2014/main" id="{B63B67F2-4B41-A3AA-1D7B-D23EDAEDE4DA}"/>
              </a:ext>
            </a:extLst>
          </p:cNvPr>
          <p:cNvSpPr/>
          <p:nvPr/>
        </p:nvSpPr>
        <p:spPr>
          <a:xfrm>
            <a:off x="2140404" y="5037591"/>
            <a:ext cx="3461614" cy="1312194"/>
          </a:xfrm>
          <a:prstGeom prst="ellipse">
            <a:avLst/>
          </a:prstGeom>
          <a:solidFill>
            <a:srgbClr val="FFCC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ROZDRAŻNIENIE,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ZŁOŚĆ</a:t>
            </a:r>
          </a:p>
        </p:txBody>
      </p:sp>
      <p:sp>
        <p:nvSpPr>
          <p:cNvPr id="16" name="Owal 15">
            <a:extLst>
              <a:ext uri="{FF2B5EF4-FFF2-40B4-BE49-F238E27FC236}">
                <a16:creationId xmlns:a16="http://schemas.microsoft.com/office/drawing/2014/main" id="{B5ABBF11-8787-4D28-E5AE-10278B92C88A}"/>
              </a:ext>
            </a:extLst>
          </p:cNvPr>
          <p:cNvSpPr/>
          <p:nvPr/>
        </p:nvSpPr>
        <p:spPr>
          <a:xfrm>
            <a:off x="1218766" y="2164074"/>
            <a:ext cx="3850997" cy="1414065"/>
          </a:xfrm>
          <a:prstGeom prst="ellipse">
            <a:avLst/>
          </a:prstGeom>
          <a:solidFill>
            <a:srgbClr val="EBFFE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KRYTYKA INNYCH I SIEBIE</a:t>
            </a:r>
          </a:p>
        </p:txBody>
      </p:sp>
      <p:sp>
        <p:nvSpPr>
          <p:cNvPr id="18" name="Owal 17">
            <a:extLst>
              <a:ext uri="{FF2B5EF4-FFF2-40B4-BE49-F238E27FC236}">
                <a16:creationId xmlns:a16="http://schemas.microsoft.com/office/drawing/2014/main" id="{40CBCF2E-0997-57DE-87E8-8F29638BA1BC}"/>
              </a:ext>
            </a:extLst>
          </p:cNvPr>
          <p:cNvSpPr/>
          <p:nvPr/>
        </p:nvSpPr>
        <p:spPr>
          <a:xfrm>
            <a:off x="7805209" y="5443809"/>
            <a:ext cx="2592288" cy="1507480"/>
          </a:xfrm>
          <a:prstGeom prst="ellipse">
            <a:avLst/>
          </a:prstGeom>
          <a:solidFill>
            <a:srgbClr val="DDFFD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WYRZUTY SUMIENIA</a:t>
            </a:r>
          </a:p>
        </p:txBody>
      </p:sp>
      <p:sp>
        <p:nvSpPr>
          <p:cNvPr id="21" name="Owal 20">
            <a:extLst>
              <a:ext uri="{FF2B5EF4-FFF2-40B4-BE49-F238E27FC236}">
                <a16:creationId xmlns:a16="http://schemas.microsoft.com/office/drawing/2014/main" id="{1B39A6FE-F290-27FD-83C9-5AB2D2687119}"/>
              </a:ext>
            </a:extLst>
          </p:cNvPr>
          <p:cNvSpPr/>
          <p:nvPr/>
        </p:nvSpPr>
        <p:spPr>
          <a:xfrm>
            <a:off x="5381636" y="5727960"/>
            <a:ext cx="2744737" cy="1620108"/>
          </a:xfrm>
          <a:prstGeom prst="ellipse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OBOJĘTNOŚĆ</a:t>
            </a:r>
          </a:p>
        </p:txBody>
      </p:sp>
      <p:sp>
        <p:nvSpPr>
          <p:cNvPr id="22" name="Owal 21">
            <a:extLst>
              <a:ext uri="{FF2B5EF4-FFF2-40B4-BE49-F238E27FC236}">
                <a16:creationId xmlns:a16="http://schemas.microsoft.com/office/drawing/2014/main" id="{89D45FCE-3065-FFFE-790E-16F3353C18E7}"/>
              </a:ext>
            </a:extLst>
          </p:cNvPr>
          <p:cNvSpPr/>
          <p:nvPr/>
        </p:nvSpPr>
        <p:spPr>
          <a:xfrm>
            <a:off x="7485646" y="900206"/>
            <a:ext cx="2836862" cy="156079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PROBLEMY Z UWAGĄ</a:t>
            </a:r>
          </a:p>
        </p:txBody>
      </p:sp>
    </p:spTree>
    <p:extLst>
      <p:ext uri="{BB962C8B-B14F-4D97-AF65-F5344CB8AC3E}">
        <p14:creationId xmlns:p14="http://schemas.microsoft.com/office/powerpoint/2010/main" val="85729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3B328-8795-D95A-9082-DE559C3DC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 hidden="1">
            <a:extLst>
              <a:ext uri="{FF2B5EF4-FFF2-40B4-BE49-F238E27FC236}">
                <a16:creationId xmlns:a16="http://schemas.microsoft.com/office/drawing/2014/main" id="{2EE01897-4068-D5B2-BBA4-21746F5B62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EB4015AA-59F6-416B-87A6-8E3D940284E2}" type="slidenum">
              <a:rPr lang="pl-PL" smtClean="0"/>
              <a:pPr>
                <a:spcAft>
                  <a:spcPts val="600"/>
                </a:spcAft>
              </a:pPr>
              <a:t>7</a:t>
            </a:fld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99AEF4AD-7EB3-C390-4D51-B9F14439D5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5059907"/>
              </p:ext>
            </p:extLst>
          </p:nvPr>
        </p:nvGraphicFramePr>
        <p:xfrm>
          <a:off x="0" y="179437"/>
          <a:ext cx="10691813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AC34E4C1-88C4-C8D1-C4DF-B68CF5E74CE5}"/>
              </a:ext>
            </a:extLst>
          </p:cNvPr>
          <p:cNvSpPr/>
          <p:nvPr/>
        </p:nvSpPr>
        <p:spPr>
          <a:xfrm>
            <a:off x="1652078" y="410426"/>
            <a:ext cx="5256583" cy="1528251"/>
          </a:xfrm>
          <a:prstGeom prst="downArrow">
            <a:avLst>
              <a:gd name="adj1" fmla="val 50000"/>
              <a:gd name="adj2" fmla="val 53562"/>
            </a:avLst>
          </a:prstGeom>
          <a:solidFill>
            <a:srgbClr val="FFE2C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pl-PL" sz="11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PRZEKONANIA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POSTAWY  NAUCZYCIELA </a:t>
            </a:r>
          </a:p>
        </p:txBody>
      </p:sp>
      <p:sp>
        <p:nvSpPr>
          <p:cNvPr id="9" name="Strzałka: w górę 8">
            <a:extLst>
              <a:ext uri="{FF2B5EF4-FFF2-40B4-BE49-F238E27FC236}">
                <a16:creationId xmlns:a16="http://schemas.microsoft.com/office/drawing/2014/main" id="{647844CF-EE75-8BB3-91D4-879C292AF34B}"/>
              </a:ext>
            </a:extLst>
          </p:cNvPr>
          <p:cNvSpPr/>
          <p:nvPr/>
        </p:nvSpPr>
        <p:spPr>
          <a:xfrm>
            <a:off x="1652078" y="5349048"/>
            <a:ext cx="5040559" cy="1800201"/>
          </a:xfrm>
          <a:prstGeom prst="upArrow">
            <a:avLst>
              <a:gd name="adj1" fmla="val 50000"/>
              <a:gd name="adj2" fmla="val 50366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PRZEKONANIA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POSTAWY  RÓWIEŚNIKÓW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1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l-PL" sz="11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96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8A02FBA6-5FC9-4B45-E369-8D1178B0DABB}"/>
              </a:ext>
            </a:extLst>
          </p:cNvPr>
          <p:cNvSpPr/>
          <p:nvPr/>
        </p:nvSpPr>
        <p:spPr>
          <a:xfrm>
            <a:off x="737394" y="2555701"/>
            <a:ext cx="9001000" cy="2398460"/>
          </a:xfrm>
          <a:prstGeom prst="rect">
            <a:avLst/>
          </a:prstGeom>
          <a:solidFill>
            <a:srgbClr val="7AB8E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600" b="0" i="0" u="none" strike="noStrike" kern="1200" cap="none" spc="6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600" b="0" i="0" u="none" strike="noStrike" kern="1200" cap="none" spc="6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600" b="0" i="0" u="none" strike="noStrike" kern="1200" cap="none" spc="6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6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				     </a:t>
            </a:r>
            <a:r>
              <a:rPr kumimoji="0" lang="pl-PL" sz="2000" b="0" i="0" u="none" strike="noStrike" kern="1200" cap="none" spc="6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CZYNNIKÓW          								        ŚRODOWISKOWYCH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6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9F0FEBA7-7F8D-B725-FCB0-C4A7FF622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9838"/>
            <a:ext cx="10602490" cy="1619999"/>
          </a:xfrm>
        </p:spPr>
        <p:txBody>
          <a:bodyPr>
            <a:normAutofit/>
          </a:bodyPr>
          <a:lstStyle/>
          <a:p>
            <a:pPr algn="ctr"/>
            <a:r>
              <a:rPr lang="pl-PL" sz="3000" dirty="0"/>
              <a:t> </a:t>
            </a:r>
            <a:r>
              <a:rPr lang="pl-PL" sz="3600" dirty="0"/>
              <a:t>POMOC PSYCHOLOGICZNO-PEDAGOGICZNA W SZKOLE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9F1BC7-E678-C8E5-2623-3EEAE1CAA2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9D7D9FA-65B3-62FF-1A5B-A64659DA2DB7}"/>
              </a:ext>
            </a:extLst>
          </p:cNvPr>
          <p:cNvSpPr/>
          <p:nvPr/>
        </p:nvSpPr>
        <p:spPr>
          <a:xfrm>
            <a:off x="2177554" y="1641941"/>
            <a:ext cx="6336705" cy="7384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ROZPOZNAWANIE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789ED2E1-880B-2D3A-B74E-A91AEB382332}"/>
              </a:ext>
            </a:extLst>
          </p:cNvPr>
          <p:cNvGrpSpPr/>
          <p:nvPr/>
        </p:nvGrpSpPr>
        <p:grpSpPr>
          <a:xfrm>
            <a:off x="2242260" y="2438377"/>
            <a:ext cx="2414004" cy="1119377"/>
            <a:chOff x="2242260" y="2438377"/>
            <a:chExt cx="2414004" cy="1119377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F96AB3D3-944D-387A-0D25-8AC6597D4613}"/>
                </a:ext>
              </a:extLst>
            </p:cNvPr>
            <p:cNvSpPr/>
            <p:nvPr/>
          </p:nvSpPr>
          <p:spPr>
            <a:xfrm>
              <a:off x="2242260" y="2819298"/>
              <a:ext cx="2414004" cy="7384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INDYWIDUALNYCH POTRZEB UCZNIA</a:t>
              </a:r>
              <a:endPara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Strzałka: w dół 24">
              <a:extLst>
                <a:ext uri="{FF2B5EF4-FFF2-40B4-BE49-F238E27FC236}">
                  <a16:creationId xmlns:a16="http://schemas.microsoft.com/office/drawing/2014/main" id="{31EA5B3D-75BD-B5A8-9CAE-9DE9E85DAA8D}"/>
                </a:ext>
              </a:extLst>
            </p:cNvPr>
            <p:cNvSpPr/>
            <p:nvPr/>
          </p:nvSpPr>
          <p:spPr>
            <a:xfrm>
              <a:off x="3167286" y="2438377"/>
              <a:ext cx="421536" cy="435302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CFCBFCDD-93C6-AE3F-E24D-BA5FFFE25FB9}"/>
              </a:ext>
            </a:extLst>
          </p:cNvPr>
          <p:cNvGrpSpPr/>
          <p:nvPr/>
        </p:nvGrpSpPr>
        <p:grpSpPr>
          <a:xfrm>
            <a:off x="1444328" y="3491231"/>
            <a:ext cx="3796361" cy="904390"/>
            <a:chOff x="1444328" y="3491231"/>
            <a:chExt cx="3796361" cy="904390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7661BFBD-7A45-E326-1539-4E96A746CD9F}"/>
                </a:ext>
              </a:extLst>
            </p:cNvPr>
            <p:cNvSpPr/>
            <p:nvPr/>
          </p:nvSpPr>
          <p:spPr>
            <a:xfrm>
              <a:off x="3386169" y="3822518"/>
              <a:ext cx="1854520" cy="558389"/>
            </a:xfrm>
            <a:prstGeom prst="rect">
              <a:avLst/>
            </a:prstGeom>
            <a:solidFill>
              <a:srgbClr val="FFDBC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ROZWOJOWYCH</a:t>
              </a:r>
              <a:r>
                <a:rPr kumimoji="0" lang="pl-PL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grpSp>
          <p:nvGrpSpPr>
            <p:cNvPr id="18" name="Grupa 17">
              <a:extLst>
                <a:ext uri="{FF2B5EF4-FFF2-40B4-BE49-F238E27FC236}">
                  <a16:creationId xmlns:a16="http://schemas.microsoft.com/office/drawing/2014/main" id="{4B77CB33-EC42-0604-D695-A5A08BE6BC7E}"/>
                </a:ext>
              </a:extLst>
            </p:cNvPr>
            <p:cNvGrpSpPr/>
            <p:nvPr/>
          </p:nvGrpSpPr>
          <p:grpSpPr>
            <a:xfrm>
              <a:off x="1444328" y="3491232"/>
              <a:ext cx="1810540" cy="904389"/>
              <a:chOff x="1444328" y="3491232"/>
              <a:chExt cx="1810540" cy="904389"/>
            </a:xfrm>
          </p:grpSpPr>
          <p:sp>
            <p:nvSpPr>
              <p:cNvPr id="8" name="Prostokąt 7">
                <a:extLst>
                  <a:ext uri="{FF2B5EF4-FFF2-40B4-BE49-F238E27FC236}">
                    <a16:creationId xmlns:a16="http://schemas.microsoft.com/office/drawing/2014/main" id="{145C3276-13B6-A095-8CFE-41F713FC2577}"/>
                  </a:ext>
                </a:extLst>
              </p:cNvPr>
              <p:cNvSpPr/>
              <p:nvPr/>
            </p:nvSpPr>
            <p:spPr>
              <a:xfrm>
                <a:off x="1444328" y="3822519"/>
                <a:ext cx="1810540" cy="573102"/>
              </a:xfrm>
              <a:prstGeom prst="rect">
                <a:avLst/>
              </a:prstGeom>
              <a:solidFill>
                <a:srgbClr val="DDFFDD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EDUKACYJNYCH </a:t>
                </a:r>
              </a:p>
            </p:txBody>
          </p:sp>
          <p:sp>
            <p:nvSpPr>
              <p:cNvPr id="22" name="Strzałka: w dół 21">
                <a:extLst>
                  <a:ext uri="{FF2B5EF4-FFF2-40B4-BE49-F238E27FC236}">
                    <a16:creationId xmlns:a16="http://schemas.microsoft.com/office/drawing/2014/main" id="{6ABA62B7-221A-5132-FD87-CF770840CE28}"/>
                  </a:ext>
                </a:extLst>
              </p:cNvPr>
              <p:cNvSpPr/>
              <p:nvPr/>
            </p:nvSpPr>
            <p:spPr>
              <a:xfrm>
                <a:off x="2545415" y="3491232"/>
                <a:ext cx="253002" cy="288605"/>
              </a:xfrm>
              <a:prstGeom prst="downArrow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l-PL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" name="Strzałka: w dół 22">
              <a:extLst>
                <a:ext uri="{FF2B5EF4-FFF2-40B4-BE49-F238E27FC236}">
                  <a16:creationId xmlns:a16="http://schemas.microsoft.com/office/drawing/2014/main" id="{E1859259-0E8E-8FC7-C709-DA51CA918CC5}"/>
                </a:ext>
              </a:extLst>
            </p:cNvPr>
            <p:cNvSpPr/>
            <p:nvPr/>
          </p:nvSpPr>
          <p:spPr>
            <a:xfrm>
              <a:off x="3977092" y="3491231"/>
              <a:ext cx="253002" cy="288605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upa 2">
            <a:extLst>
              <a:ext uri="{FF2B5EF4-FFF2-40B4-BE49-F238E27FC236}">
                <a16:creationId xmlns:a16="http://schemas.microsoft.com/office/drawing/2014/main" id="{4C5EEBFD-0EC0-B928-A8AF-F616C4FA9C0B}"/>
              </a:ext>
            </a:extLst>
          </p:cNvPr>
          <p:cNvGrpSpPr/>
          <p:nvPr/>
        </p:nvGrpSpPr>
        <p:grpSpPr>
          <a:xfrm>
            <a:off x="2185720" y="5685932"/>
            <a:ext cx="6696743" cy="1358656"/>
            <a:chOff x="2177555" y="5661181"/>
            <a:chExt cx="6696743" cy="1358656"/>
          </a:xfrm>
        </p:grpSpPr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9041EA40-FB39-0D1D-9ED8-66CE65353F59}"/>
                </a:ext>
              </a:extLst>
            </p:cNvPr>
            <p:cNvSpPr/>
            <p:nvPr/>
          </p:nvSpPr>
          <p:spPr>
            <a:xfrm>
              <a:off x="2177555" y="6174478"/>
              <a:ext cx="6696743" cy="845359"/>
            </a:xfrm>
            <a:prstGeom prst="rect">
              <a:avLst/>
            </a:prstGeom>
            <a:solidFill>
              <a:srgbClr val="FAA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ROZWÓJ  I PEŁNE UCZESTNICTWO W ŻYCIU                                                                                                                                                </a:t>
              </a:r>
            </a:p>
          </p:txBody>
        </p:sp>
        <p:pic>
          <p:nvPicPr>
            <p:cNvPr id="17" name="Obraz 16">
              <a:extLst>
                <a:ext uri="{FF2B5EF4-FFF2-40B4-BE49-F238E27FC236}">
                  <a16:creationId xmlns:a16="http://schemas.microsoft.com/office/drawing/2014/main" id="{08A4A353-A3A2-E24A-CF72-654F7FA21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6740" y="5661181"/>
              <a:ext cx="524301" cy="597460"/>
            </a:xfrm>
            <a:prstGeom prst="rect">
              <a:avLst/>
            </a:prstGeom>
          </p:spPr>
        </p:pic>
      </p:grpSp>
      <p:grpSp>
        <p:nvGrpSpPr>
          <p:cNvPr id="27" name="Grupa 26">
            <a:extLst>
              <a:ext uri="{FF2B5EF4-FFF2-40B4-BE49-F238E27FC236}">
                <a16:creationId xmlns:a16="http://schemas.microsoft.com/office/drawing/2014/main" id="{90C272DF-F952-B3D1-19BE-84F16C3C8E4D}"/>
              </a:ext>
            </a:extLst>
          </p:cNvPr>
          <p:cNvGrpSpPr/>
          <p:nvPr/>
        </p:nvGrpSpPr>
        <p:grpSpPr>
          <a:xfrm>
            <a:off x="2177554" y="4416949"/>
            <a:ext cx="6696744" cy="1308057"/>
            <a:chOff x="2054503" y="4411198"/>
            <a:chExt cx="6696744" cy="1308057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686DB992-A8F0-D8B0-99B8-9E996CE5C21F}"/>
                </a:ext>
              </a:extLst>
            </p:cNvPr>
            <p:cNvSpPr/>
            <p:nvPr/>
          </p:nvSpPr>
          <p:spPr>
            <a:xfrm>
              <a:off x="2054503" y="4999877"/>
              <a:ext cx="6696744" cy="71937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ZASPOKAJANIE  ROZPOZNANYCH POTRZEB</a:t>
              </a:r>
            </a:p>
          </p:txBody>
        </p:sp>
        <p:sp>
          <p:nvSpPr>
            <p:cNvPr id="24" name="Znak plus 23">
              <a:extLst>
                <a:ext uri="{FF2B5EF4-FFF2-40B4-BE49-F238E27FC236}">
                  <a16:creationId xmlns:a16="http://schemas.microsoft.com/office/drawing/2014/main" id="{3292628C-1898-0B1A-E1C6-5CF02EC87575}"/>
                </a:ext>
              </a:extLst>
            </p:cNvPr>
            <p:cNvSpPr/>
            <p:nvPr/>
          </p:nvSpPr>
          <p:spPr>
            <a:xfrm>
              <a:off x="4802911" y="4411198"/>
              <a:ext cx="608130" cy="573102"/>
            </a:xfrm>
            <a:prstGeom prst="mathPlus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7EC32A1-D0D9-C7D9-6A2A-6E3EA1267571}"/>
              </a:ext>
            </a:extLst>
          </p:cNvPr>
          <p:cNvGrpSpPr/>
          <p:nvPr/>
        </p:nvGrpSpPr>
        <p:grpSpPr>
          <a:xfrm>
            <a:off x="4765370" y="2416439"/>
            <a:ext cx="3744417" cy="1268739"/>
            <a:chOff x="4769842" y="2380397"/>
            <a:chExt cx="3744417" cy="1268739"/>
          </a:xfrm>
        </p:grpSpPr>
        <p:grpSp>
          <p:nvGrpSpPr>
            <p:cNvPr id="14" name="Grupa 13">
              <a:extLst>
                <a:ext uri="{FF2B5EF4-FFF2-40B4-BE49-F238E27FC236}">
                  <a16:creationId xmlns:a16="http://schemas.microsoft.com/office/drawing/2014/main" id="{F89F484C-1668-9640-E12F-235CB0437CED}"/>
                </a:ext>
              </a:extLst>
            </p:cNvPr>
            <p:cNvGrpSpPr/>
            <p:nvPr/>
          </p:nvGrpSpPr>
          <p:grpSpPr>
            <a:xfrm>
              <a:off x="4769842" y="2727917"/>
              <a:ext cx="3744417" cy="921219"/>
              <a:chOff x="4769842" y="2727917"/>
              <a:chExt cx="3744417" cy="921219"/>
            </a:xfrm>
          </p:grpSpPr>
          <p:sp>
            <p:nvSpPr>
              <p:cNvPr id="12" name="Prostokąt 11">
                <a:extLst>
                  <a:ext uri="{FF2B5EF4-FFF2-40B4-BE49-F238E27FC236}">
                    <a16:creationId xmlns:a16="http://schemas.microsoft.com/office/drawing/2014/main" id="{8587CBB2-3383-6E06-729B-F65E185307A1}"/>
                  </a:ext>
                </a:extLst>
              </p:cNvPr>
              <p:cNvSpPr/>
              <p:nvPr/>
            </p:nvSpPr>
            <p:spPr>
              <a:xfrm>
                <a:off x="5488967" y="2727917"/>
                <a:ext cx="3025292" cy="92121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MOŻLIWOŚCI PSYCHOFIZYCZNYCH  UCZNIA </a:t>
                </a:r>
              </a:p>
            </p:txBody>
          </p:sp>
          <p:sp>
            <p:nvSpPr>
              <p:cNvPr id="21" name="Strzałka: w lewo i w prawo 20">
                <a:extLst>
                  <a:ext uri="{FF2B5EF4-FFF2-40B4-BE49-F238E27FC236}">
                    <a16:creationId xmlns:a16="http://schemas.microsoft.com/office/drawing/2014/main" id="{C4421140-5882-77A5-DE5C-0F7BD200633F}"/>
                  </a:ext>
                </a:extLst>
              </p:cNvPr>
              <p:cNvSpPr/>
              <p:nvPr/>
            </p:nvSpPr>
            <p:spPr>
              <a:xfrm>
                <a:off x="4769842" y="3070023"/>
                <a:ext cx="576064" cy="237630"/>
              </a:xfrm>
              <a:prstGeom prst="leftRightArrow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l-PL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26" name="Obraz 25">
              <a:extLst>
                <a:ext uri="{FF2B5EF4-FFF2-40B4-BE49-F238E27FC236}">
                  <a16:creationId xmlns:a16="http://schemas.microsoft.com/office/drawing/2014/main" id="{6F70612A-8D6C-AA8B-2908-6AB2541F5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66257" y="2380397"/>
              <a:ext cx="457240" cy="457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199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955F5-7226-A92C-E2E5-0C09696D0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A4536C-8068-91A3-4742-1862C7418D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015AA-59F6-416B-87A6-8E3D940284E2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Open Sans" pitchFamily="2" charset="0"/>
                <a:cs typeface="Open Sans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Schemat blokowy: łącznik 5">
            <a:extLst>
              <a:ext uri="{FF2B5EF4-FFF2-40B4-BE49-F238E27FC236}">
                <a16:creationId xmlns:a16="http://schemas.microsoft.com/office/drawing/2014/main" id="{3740BBBE-0A88-B331-B8A8-9256B151B41F}"/>
              </a:ext>
            </a:extLst>
          </p:cNvPr>
          <p:cNvSpPr/>
          <p:nvPr/>
        </p:nvSpPr>
        <p:spPr>
          <a:xfrm>
            <a:off x="3025436" y="1289688"/>
            <a:ext cx="2232248" cy="219116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DOBRE RELACJE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(przynależność, wsparcie) </a:t>
            </a:r>
          </a:p>
        </p:txBody>
      </p:sp>
      <p:sp>
        <p:nvSpPr>
          <p:cNvPr id="7" name="Schemat blokowy: łącznik 6">
            <a:extLst>
              <a:ext uri="{FF2B5EF4-FFF2-40B4-BE49-F238E27FC236}">
                <a16:creationId xmlns:a16="http://schemas.microsoft.com/office/drawing/2014/main" id="{67F0ACC6-8D7C-73A8-511E-81A68B3DF56B}"/>
              </a:ext>
            </a:extLst>
          </p:cNvPr>
          <p:cNvSpPr/>
          <p:nvPr/>
        </p:nvSpPr>
        <p:spPr>
          <a:xfrm>
            <a:off x="2154984" y="3331425"/>
            <a:ext cx="2295457" cy="2304138"/>
          </a:xfrm>
          <a:prstGeom prst="flowChartConnector">
            <a:avLst/>
          </a:prstGeom>
          <a:solidFill>
            <a:srgbClr val="DDFF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POCZUCIE WOLNOŚCI WYBORU</a:t>
            </a:r>
          </a:p>
        </p:txBody>
      </p:sp>
      <p:sp>
        <p:nvSpPr>
          <p:cNvPr id="9" name="Schemat blokowy: łącznik 8">
            <a:extLst>
              <a:ext uri="{FF2B5EF4-FFF2-40B4-BE49-F238E27FC236}">
                <a16:creationId xmlns:a16="http://schemas.microsoft.com/office/drawing/2014/main" id="{8C02CCAD-F4B3-1D47-B4B6-F92B15DBDE0D}"/>
              </a:ext>
            </a:extLst>
          </p:cNvPr>
          <p:cNvSpPr/>
          <p:nvPr/>
        </p:nvSpPr>
        <p:spPr>
          <a:xfrm>
            <a:off x="6498032" y="3405868"/>
            <a:ext cx="2160241" cy="2191161"/>
          </a:xfrm>
          <a:prstGeom prst="flowChartConnecto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REALIZOWANIE WAŻNYCH CELÓW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(nadają życiu sens i motywują do działania)</a:t>
            </a:r>
            <a:endParaRPr kumimoji="0" lang="pl-PL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chemat blokowy: łącznik 10">
            <a:extLst>
              <a:ext uri="{FF2B5EF4-FFF2-40B4-BE49-F238E27FC236}">
                <a16:creationId xmlns:a16="http://schemas.microsoft.com/office/drawing/2014/main" id="{F722918B-FAF7-8DCE-02CB-4E52FC98091D}"/>
              </a:ext>
            </a:extLst>
          </p:cNvPr>
          <p:cNvSpPr/>
          <p:nvPr/>
        </p:nvSpPr>
        <p:spPr>
          <a:xfrm>
            <a:off x="5345906" y="1352128"/>
            <a:ext cx="2232247" cy="2134484"/>
          </a:xfrm>
          <a:prstGeom prst="flowChartConnector">
            <a:avLst/>
          </a:prstGeom>
          <a:solidFill>
            <a:srgbClr val="FFDB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SAMOAKCEPTACJA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Schemat blokowy: łącznik 11">
            <a:extLst>
              <a:ext uri="{FF2B5EF4-FFF2-40B4-BE49-F238E27FC236}">
                <a16:creationId xmlns:a16="http://schemas.microsoft.com/office/drawing/2014/main" id="{17A9AD66-0E77-EF30-6B88-B6F8B7E937A6}"/>
              </a:ext>
            </a:extLst>
          </p:cNvPr>
          <p:cNvSpPr/>
          <p:nvPr/>
        </p:nvSpPr>
        <p:spPr>
          <a:xfrm>
            <a:off x="4560637" y="4839305"/>
            <a:ext cx="2232247" cy="2087025"/>
          </a:xfrm>
          <a:prstGeom prst="flowChartConnector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DZIAŁANIE ZGODNIE Z WŁASNYMI ZASADAMI I PRZEKONANIAMI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B55498D8-40D6-3C1D-E779-C07E07DE5C8F}"/>
              </a:ext>
            </a:extLst>
          </p:cNvPr>
          <p:cNvSpPr/>
          <p:nvPr/>
        </p:nvSpPr>
        <p:spPr>
          <a:xfrm>
            <a:off x="2177942" y="217298"/>
            <a:ext cx="6159483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DOBROSTAN UCZNIA</a:t>
            </a:r>
          </a:p>
        </p:txBody>
      </p:sp>
      <p:sp>
        <p:nvSpPr>
          <p:cNvPr id="13" name="Schemat blokowy: łącznik 12">
            <a:extLst>
              <a:ext uri="{FF2B5EF4-FFF2-40B4-BE49-F238E27FC236}">
                <a16:creationId xmlns:a16="http://schemas.microsoft.com/office/drawing/2014/main" id="{BC512A65-BE65-9326-BA80-9CF9171F3067}"/>
              </a:ext>
            </a:extLst>
          </p:cNvPr>
          <p:cNvSpPr/>
          <p:nvPr/>
        </p:nvSpPr>
        <p:spPr>
          <a:xfrm>
            <a:off x="3834930" y="2385268"/>
            <a:ext cx="3102058" cy="2961599"/>
          </a:xfrm>
          <a:prstGeom prst="flowChartConnector">
            <a:avLst/>
          </a:prstGeom>
          <a:solidFill>
            <a:srgbClr val="7AB8E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DOBROSTAN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7" name="Grafika 26" descr="Roślina z wypełnieniem pełnym">
            <a:extLst>
              <a:ext uri="{FF2B5EF4-FFF2-40B4-BE49-F238E27FC236}">
                <a16:creationId xmlns:a16="http://schemas.microsoft.com/office/drawing/2014/main" id="{3CBF8035-E347-AA7B-5DD4-18196ADA4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9352" y="4824047"/>
            <a:ext cx="2625104" cy="2625104"/>
          </a:xfrm>
          <a:prstGeom prst="rect">
            <a:avLst/>
          </a:prstGeom>
        </p:spPr>
      </p:pic>
      <p:pic>
        <p:nvPicPr>
          <p:cNvPr id="21" name="Grafika 20" descr="Motyl z wypełnieniem pełnym">
            <a:extLst>
              <a:ext uri="{FF2B5EF4-FFF2-40B4-BE49-F238E27FC236}">
                <a16:creationId xmlns:a16="http://schemas.microsoft.com/office/drawing/2014/main" id="{25639445-29C0-77E7-3A9D-2B011C81E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28758" y="40646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8795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10.xml><?xml version="1.0" encoding="utf-8"?>
<a:theme xmlns:a="http://schemas.openxmlformats.org/drawingml/2006/main" name="4_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1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tematWFA">
  <a:themeElements>
    <a:clrScheme name="tematWF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tWFA">
      <a:majorFont>
        <a:latin typeface="Century Gothic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tWF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tWF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tWF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5F27CBC-2AB7-44CB-8F18-A2766CABDA5D}">
  <we:reference id="wa200005566" version="3.0.0.3" store="pl-PL" storeType="OMEX"/>
  <we:alternateReferences>
    <we:reference id="WA200005566" version="3.0.0.3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6DF9CC6C6F6F408BECED7829EB77BB" ma:contentTypeVersion="8" ma:contentTypeDescription="Utwórz nowy dokument." ma:contentTypeScope="" ma:versionID="374e624cc67284b43172f821c4bbf923">
  <xsd:schema xmlns:xsd="http://www.w3.org/2001/XMLSchema" xmlns:xs="http://www.w3.org/2001/XMLSchema" xmlns:p="http://schemas.microsoft.com/office/2006/metadata/properties" xmlns:ns2="66cf2356-a1ad-49f5-82c2-8cb57264699b" targetNamespace="http://schemas.microsoft.com/office/2006/metadata/properties" ma:root="true" ma:fieldsID="01e8800729ff529ef1151a6eec8e5c4b" ns2:_="">
    <xsd:import namespace="66cf2356-a1ad-49f5-82c2-8cb5726469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cf2356-a1ad-49f5-82c2-8cb5726469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E2755D-8BC6-4E0D-9B7A-0B792CD123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cf2356-a1ad-49f5-82c2-8cb5726469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A6B623-A3DE-45AB-A9BB-16764837485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EE4E734-DAD7-47B8-9DD5-3575F3AFDF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90026</TotalTime>
  <Words>2399</Words>
  <Application>Microsoft Office PowerPoint</Application>
  <PresentationFormat>Niestandardowy</PresentationFormat>
  <Paragraphs>597</Paragraphs>
  <Slides>52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10</vt:i4>
      </vt:variant>
      <vt:variant>
        <vt:lpstr>Tytuły slajdów</vt:lpstr>
      </vt:variant>
      <vt:variant>
        <vt:i4>52</vt:i4>
      </vt:variant>
    </vt:vector>
  </HeadingPairs>
  <TitlesOfParts>
    <vt:vector size="72" baseType="lpstr">
      <vt:lpstr>Aptos</vt:lpstr>
      <vt:lpstr>Arial</vt:lpstr>
      <vt:lpstr>Calibri</vt:lpstr>
      <vt:lpstr>Calibri Light</vt:lpstr>
      <vt:lpstr>Century Gothic</vt:lpstr>
      <vt:lpstr>Open Sans</vt:lpstr>
      <vt:lpstr>Open Sans</vt:lpstr>
      <vt:lpstr>Times New Roman</vt:lpstr>
      <vt:lpstr>Verdana</vt:lpstr>
      <vt:lpstr>Wingdings</vt:lpstr>
      <vt:lpstr>Motyw pakietu Office</vt:lpstr>
      <vt:lpstr>1_Motyw pakietu Office</vt:lpstr>
      <vt:lpstr>5_tematWFA</vt:lpstr>
      <vt:lpstr>tematWFA</vt:lpstr>
      <vt:lpstr>1_tematWFA</vt:lpstr>
      <vt:lpstr>8_tematWFA</vt:lpstr>
      <vt:lpstr>2_tematWFA</vt:lpstr>
      <vt:lpstr>3_tematWFA</vt:lpstr>
      <vt:lpstr>2_Motyw pakietu Office</vt:lpstr>
      <vt:lpstr>4_Motyw pakietu Office</vt:lpstr>
      <vt:lpstr>Pomoc psychologiczno - pedagogiczna w szkole -  kluczowe kompetencje kadry pedagogicznej</vt:lpstr>
      <vt:lpstr> MODUŁ II – KLUCZOWE ZAGADNIENIA </vt:lpstr>
      <vt:lpstr>Prezentacja programu PowerPoint</vt:lpstr>
      <vt:lpstr>Prezentacja programu PowerPoint</vt:lpstr>
      <vt:lpstr>DOŚWIADCZENIA UCZNIÓW ZE SPE</vt:lpstr>
      <vt:lpstr>CO OBSERWUJEMY W FUNKCJONOWANIU UCZNIA? </vt:lpstr>
      <vt:lpstr>Prezentacja programu PowerPoint</vt:lpstr>
      <vt:lpstr> POMOC PSYCHOLOGICZNO-PEDAGOGICZNA W SZKOLE</vt:lpstr>
      <vt:lpstr>Prezentacja programu PowerPoint</vt:lpstr>
      <vt:lpstr>Prezentacja programu PowerPoint</vt:lpstr>
      <vt:lpstr>    </vt:lpstr>
      <vt:lpstr>INTERWENCJA KRYZYSOWA W SZKOLE  </vt:lpstr>
      <vt:lpstr>ZADANIA ORGANIZACYJNE W RAMACH PPP  </vt:lpstr>
      <vt:lpstr>ZASADY DOKUMENTOWANIA UDZIELANIA PPP W SZKOLE</vt:lpstr>
      <vt:lpstr>POMOC PSYCHOLOGICZNO-PEDAGOGICZNA W SZKOLE</vt:lpstr>
      <vt:lpstr>UCZEŃ ZE SPECJALNYMI POTRZEBAMI EDUKACYJNYMI</vt:lpstr>
      <vt:lpstr>PRZEPŁYW DOKUMENTACJI UCZNIA </vt:lpstr>
      <vt:lpstr>PRZEPŁYW DOKUMENTACJI UCZNIA Z ORZECZENIEM O POTRZEBIE KSZTAŁCENIA SPECJALNEGO </vt:lpstr>
      <vt:lpstr>PLAN UDZIELANIA PPP</vt:lpstr>
      <vt:lpstr>SKŁAD  ZESPOŁU</vt:lpstr>
      <vt:lpstr>PODWÓJNE ORZECZNICTWO </vt:lpstr>
      <vt:lpstr>ŹRÓDŁA INFORMACJI O UCZNIU  I JEGO MOŻLIWOŚCIACH</vt:lpstr>
      <vt:lpstr> MODEL UDZIELANIA UCZNIOWI POMOCY PSYCHOLOGICZNO-PEDAGOGICZNEJ</vt:lpstr>
      <vt:lpstr>MODELE DIAGNOZY </vt:lpstr>
      <vt:lpstr>BIO-PSYCHO-SPOŁECZNY MODEL DIAGNOZY Knopik, T. (2018) Diagnoza funkcjonalna. Planowanie pomocy psychologiczno-pedagogicznej. Działania postdiagnostyczne. Warszawa: ORE, s. 10.  </vt:lpstr>
      <vt:lpstr>MODEL ICF https://www.icf-elearning.com/wp-content/uploads/articulate_uploads/ICF%20e-Learning%20Tool_Poland_20220501%20-%20Storyline%20output/story_html5.html, str. 5</vt:lpstr>
      <vt:lpstr>BRAK DYCHOTOMII</vt:lpstr>
      <vt:lpstr>Międzynarodowa Klasyfikacja Funkcjonowania, Niepełnosprawności i Zdrowia ICF  https://www.icf-elearning.com/wp-content/uploads/articulate_uploads/ICF%20e-Learning%20Tool_Poland_20220501%20-%20Storyline%20output/story_html5.html, str. 4</vt:lpstr>
      <vt:lpstr>Prezentacja programu PowerPoint</vt:lpstr>
      <vt:lpstr>Prezentacja programu PowerPoint</vt:lpstr>
      <vt:lpstr>WIELOSPECJALISTYCZNA OCENA POZIOMU FUNKCJONOWANIA UCZNIA (WOPFU)</vt:lpstr>
      <vt:lpstr>WOPFU - PROCES OBSERWACJI I ROZPOZNAWANIA</vt:lpstr>
      <vt:lpstr> ZALECANY SPOSÓB TWORZENIA WOPFU     </vt:lpstr>
      <vt:lpstr>Międzynarodowa Klasyfikacja Funkcjonowania, Niepełnosprawności i Zdrowia ICF https://www.icf-elearning.com/wp-content/uploads/articulate_uploads/ICF%20e-Learning%20Tool_Poland_20220501%20-%20Storyline%20output/story_html5.html, str. 5 </vt:lpstr>
      <vt:lpstr>SZKOLNA OCENA FUNKCJONALNA (SZOF)</vt:lpstr>
      <vt:lpstr>ETAPY SZKOLNEJ OCENY FUNKCJONALNEJ </vt:lpstr>
      <vt:lpstr>NARZĘDZIA NA POSZCZEGÓLNYCH ETAPACH SZOF FUNKCJONALNEJ </vt:lpstr>
      <vt:lpstr>ZASADY OBSERWACJI FUNKCJONALNEJ </vt:lpstr>
      <vt:lpstr>     </vt:lpstr>
      <vt:lpstr>POGŁĘBIONA OCENA FUNKCJONALNA W PORADNI PSYCHOLOGICZNO-PEDAGOGICZNEJ </vt:lpstr>
      <vt:lpstr>TRZY POZIOMY WSPARCIA UCZNIA   </vt:lpstr>
      <vt:lpstr>ROLA RODZICA W OCENIE FUNKCJONALNEJ  </vt:lpstr>
      <vt:lpstr>Prezentacja programu PowerPoint</vt:lpstr>
      <vt:lpstr>ZALECANY SPOSÓB TWORZENIA IPETU</vt:lpstr>
      <vt:lpstr>IPET – ZASADY WPISYWANIA DOSTOSOWAŃ OGÓLNYCH I PRZEDMIOTOWYCH </vt:lpstr>
      <vt:lpstr>IPET - FORMUŁOWANIE CELÓW </vt:lpstr>
      <vt:lpstr>ANEKS DO IPETU</vt:lpstr>
      <vt:lpstr>Prezentacja programu PowerPoint</vt:lpstr>
      <vt:lpstr>REALIZOWANIE WSPARCIA</vt:lpstr>
      <vt:lpstr>PIERWSZA POMOC EMOCJONALNA W SZKOLE 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Marzena Tkocz</cp:lastModifiedBy>
  <cp:revision>12</cp:revision>
  <dcterms:created xsi:type="dcterms:W3CDTF">2022-06-22T09:40:44Z</dcterms:created>
  <dcterms:modified xsi:type="dcterms:W3CDTF">2025-09-02T16:32:59Z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0x010100036DF9CC6C6F6F408BECED7829EB77BB</vt:lpwstr>
  </property>
</Properties>
</file>